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68" r:id="rId1"/>
  </p:sldMasterIdLst>
  <p:notesMasterIdLst>
    <p:notesMasterId r:id="rId23"/>
  </p:notesMasterIdLst>
  <p:handoutMasterIdLst>
    <p:handoutMasterId r:id="rId24"/>
  </p:handout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340" r:id="rId20"/>
    <p:sldId id="341" r:id="rId21"/>
    <p:sldId id="342" r:id="rId22"/>
  </p:sldIdLst>
  <p:sldSz cx="9144000" cy="6858000" type="screen4x3"/>
  <p:notesSz cx="7102475" cy="1023302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showAnimation="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293" autoAdjust="0"/>
    <p:restoredTop sz="96086" autoAdjust="0"/>
  </p:normalViewPr>
  <p:slideViewPr>
    <p:cSldViewPr snapToGrid="0">
      <p:cViewPr varScale="1">
        <p:scale>
          <a:sx n="102" d="100"/>
          <a:sy n="102" d="100"/>
        </p:scale>
        <p:origin x="1212" y="114"/>
      </p:cViewPr>
      <p:guideLst/>
    </p:cSldViewPr>
  </p:slideViewPr>
  <p:notesTextViewPr>
    <p:cViewPr>
      <p:scale>
        <a:sx n="1" d="1"/>
        <a:sy n="1" d="1"/>
      </p:scale>
      <p:origin x="0" y="0"/>
    </p:cViewPr>
  </p:notesTextViewPr>
  <p:sorterViewPr>
    <p:cViewPr>
      <p:scale>
        <a:sx n="120" d="100"/>
        <a:sy n="120" d="100"/>
      </p:scale>
      <p:origin x="0" y="0"/>
    </p:cViewPr>
  </p:sorterViewPr>
  <p:notesViewPr>
    <p:cSldViewPr snapToGrid="0">
      <p:cViewPr varScale="1">
        <p:scale>
          <a:sx n="70" d="100"/>
          <a:sy n="70" d="100"/>
        </p:scale>
        <p:origin x="3348" y="6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E7D5BA92-C790-0D12-A38B-DF93C16DED07}"/>
              </a:ext>
            </a:extLst>
          </p:cNvPr>
          <p:cNvSpPr>
            <a:spLocks noGrp="1"/>
          </p:cNvSpPr>
          <p:nvPr>
            <p:ph type="hdr" sz="quarter"/>
          </p:nvPr>
        </p:nvSpPr>
        <p:spPr>
          <a:xfrm>
            <a:off x="0" y="0"/>
            <a:ext cx="3077739" cy="513429"/>
          </a:xfrm>
          <a:prstGeom prst="rect">
            <a:avLst/>
          </a:prstGeom>
        </p:spPr>
        <p:txBody>
          <a:bodyPr vert="horz" lIns="99051" tIns="49526" rIns="99051" bIns="49526" rtlCol="0"/>
          <a:lstStyle>
            <a:lvl1pPr algn="l">
              <a:defRPr sz="1300"/>
            </a:lvl1pPr>
          </a:lstStyle>
          <a:p>
            <a:endParaRPr lang="en-US" sz="1000">
              <a:latin typeface="Arial" panose="020B0604020202020204" pitchFamily="34" charset="0"/>
              <a:cs typeface="Arial" panose="020B0604020202020204" pitchFamily="34" charset="0"/>
            </a:endParaRPr>
          </a:p>
        </p:txBody>
      </p:sp>
      <p:sp>
        <p:nvSpPr>
          <p:cNvPr id="3" name="Date Placeholder 2">
            <a:extLst>
              <a:ext uri="{FF2B5EF4-FFF2-40B4-BE49-F238E27FC236}">
                <a16:creationId xmlns:a16="http://schemas.microsoft.com/office/drawing/2014/main" id="{1E6F430A-BA55-86F3-A360-160D1702FE8B}"/>
              </a:ext>
            </a:extLst>
          </p:cNvPr>
          <p:cNvSpPr>
            <a:spLocks noGrp="1"/>
          </p:cNvSpPr>
          <p:nvPr>
            <p:ph type="dt" sz="quarter" idx="1"/>
          </p:nvPr>
        </p:nvSpPr>
        <p:spPr>
          <a:xfrm>
            <a:off x="4023093" y="0"/>
            <a:ext cx="3077739" cy="513429"/>
          </a:xfrm>
          <a:prstGeom prst="rect">
            <a:avLst/>
          </a:prstGeom>
        </p:spPr>
        <p:txBody>
          <a:bodyPr vert="horz" lIns="99051" tIns="49526" rIns="99051" bIns="49526" rtlCol="0"/>
          <a:lstStyle>
            <a:lvl1pPr algn="r">
              <a:defRPr sz="1300"/>
            </a:lvl1pPr>
          </a:lstStyle>
          <a:p>
            <a:r>
              <a:rPr lang="en-US" sz="1000">
                <a:latin typeface="Arial" panose="020B0604020202020204" pitchFamily="34" charset="0"/>
                <a:cs typeface="Arial" panose="020B0604020202020204" pitchFamily="34" charset="0"/>
              </a:rPr>
              <a:t>2/11/2024 am</a:t>
            </a:r>
          </a:p>
        </p:txBody>
      </p:sp>
      <p:sp>
        <p:nvSpPr>
          <p:cNvPr id="4" name="Footer Placeholder 3">
            <a:extLst>
              <a:ext uri="{FF2B5EF4-FFF2-40B4-BE49-F238E27FC236}">
                <a16:creationId xmlns:a16="http://schemas.microsoft.com/office/drawing/2014/main" id="{6B9F47D4-0924-AFE2-2B96-E3AB8D0E0B6B}"/>
              </a:ext>
            </a:extLst>
          </p:cNvPr>
          <p:cNvSpPr>
            <a:spLocks noGrp="1"/>
          </p:cNvSpPr>
          <p:nvPr>
            <p:ph type="ftr" sz="quarter" idx="2"/>
          </p:nvPr>
        </p:nvSpPr>
        <p:spPr>
          <a:xfrm>
            <a:off x="0" y="9719599"/>
            <a:ext cx="3077739" cy="513428"/>
          </a:xfrm>
          <a:prstGeom prst="rect">
            <a:avLst/>
          </a:prstGeom>
        </p:spPr>
        <p:txBody>
          <a:bodyPr vert="horz" lIns="99051" tIns="49526" rIns="99051" bIns="49526" rtlCol="0" anchor="b"/>
          <a:lstStyle>
            <a:lvl1pPr algn="l">
              <a:defRPr sz="1300"/>
            </a:lvl1pPr>
          </a:lstStyle>
          <a:p>
            <a:r>
              <a:rPr lang="en-US" sz="1000">
                <a:latin typeface="Arial" panose="020B0604020202020204" pitchFamily="34" charset="0"/>
                <a:cs typeface="Arial" panose="020B0604020202020204" pitchFamily="34" charset="0"/>
              </a:rPr>
              <a:t>Richard Lidh</a:t>
            </a:r>
          </a:p>
        </p:txBody>
      </p:sp>
      <p:sp>
        <p:nvSpPr>
          <p:cNvPr id="5" name="Slide Number Placeholder 4">
            <a:extLst>
              <a:ext uri="{FF2B5EF4-FFF2-40B4-BE49-F238E27FC236}">
                <a16:creationId xmlns:a16="http://schemas.microsoft.com/office/drawing/2014/main" id="{CAF7EE8B-7685-5EA3-79C1-B6C0874706C4}"/>
              </a:ext>
            </a:extLst>
          </p:cNvPr>
          <p:cNvSpPr>
            <a:spLocks noGrp="1"/>
          </p:cNvSpPr>
          <p:nvPr>
            <p:ph type="sldNum" sz="quarter" idx="3"/>
          </p:nvPr>
        </p:nvSpPr>
        <p:spPr>
          <a:xfrm>
            <a:off x="4023093" y="9719599"/>
            <a:ext cx="3077739" cy="513428"/>
          </a:xfrm>
          <a:prstGeom prst="rect">
            <a:avLst/>
          </a:prstGeom>
        </p:spPr>
        <p:txBody>
          <a:bodyPr vert="horz" lIns="99051" tIns="49526" rIns="99051" bIns="49526" rtlCol="0" anchor="b"/>
          <a:lstStyle>
            <a:lvl1pPr algn="r">
              <a:defRPr sz="1300"/>
            </a:lvl1pPr>
          </a:lstStyle>
          <a:p>
            <a:fld id="{311DB772-6783-4DB0-945B-A8786BA5E264}" type="slidenum">
              <a:rPr lang="en-US" sz="1000">
                <a:latin typeface="Arial" panose="020B0604020202020204" pitchFamily="34" charset="0"/>
                <a:cs typeface="Arial" panose="020B0604020202020204" pitchFamily="34" charset="0"/>
              </a:rPr>
              <a:t>‹#›</a:t>
            </a:fld>
            <a:endParaRPr lang="en-US" sz="100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011067630"/>
      </p:ext>
    </p:extLst>
  </p:cSld>
  <p:clrMap bg1="lt1" tx1="dk1" bg2="lt2" tx2="dk2" accent1="accent1" accent2="accent2" accent3="accent3" accent4="accent4" accent5="accent5" accent6="accent6" hlink="hlink" folHlink="folHlink"/>
  <p:hf hd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7739" cy="513429"/>
          </a:xfrm>
          <a:prstGeom prst="rect">
            <a:avLst/>
          </a:prstGeom>
        </p:spPr>
        <p:txBody>
          <a:bodyPr vert="horz" lIns="99051" tIns="49526" rIns="99051" bIns="49526" rtlCol="0"/>
          <a:lstStyle>
            <a:lvl1pPr algn="l">
              <a:defRPr sz="1300"/>
            </a:lvl1pPr>
          </a:lstStyle>
          <a:p>
            <a:endParaRPr lang="en-US"/>
          </a:p>
        </p:txBody>
      </p:sp>
      <p:sp>
        <p:nvSpPr>
          <p:cNvPr id="3" name="Date Placeholder 2"/>
          <p:cNvSpPr>
            <a:spLocks noGrp="1"/>
          </p:cNvSpPr>
          <p:nvPr>
            <p:ph type="dt" idx="1"/>
          </p:nvPr>
        </p:nvSpPr>
        <p:spPr>
          <a:xfrm>
            <a:off x="4023093" y="0"/>
            <a:ext cx="3077739" cy="513429"/>
          </a:xfrm>
          <a:prstGeom prst="rect">
            <a:avLst/>
          </a:prstGeom>
        </p:spPr>
        <p:txBody>
          <a:bodyPr vert="horz" lIns="99051" tIns="49526" rIns="99051" bIns="49526" rtlCol="0"/>
          <a:lstStyle>
            <a:lvl1pPr algn="r">
              <a:defRPr sz="1300"/>
            </a:lvl1pPr>
          </a:lstStyle>
          <a:p>
            <a:r>
              <a:rPr lang="en-US"/>
              <a:t>2/11/2024 am</a:t>
            </a:r>
          </a:p>
        </p:txBody>
      </p:sp>
      <p:sp>
        <p:nvSpPr>
          <p:cNvPr id="4" name="Slide Image Placeholder 3"/>
          <p:cNvSpPr>
            <a:spLocks noGrp="1" noRot="1" noChangeAspect="1"/>
          </p:cNvSpPr>
          <p:nvPr>
            <p:ph type="sldImg" idx="2"/>
          </p:nvPr>
        </p:nvSpPr>
        <p:spPr>
          <a:xfrm>
            <a:off x="1249363" y="1279525"/>
            <a:ext cx="4603750" cy="3452813"/>
          </a:xfrm>
          <a:prstGeom prst="rect">
            <a:avLst/>
          </a:prstGeom>
          <a:noFill/>
          <a:ln w="12700">
            <a:solidFill>
              <a:prstClr val="black"/>
            </a:solidFill>
          </a:ln>
        </p:spPr>
        <p:txBody>
          <a:bodyPr vert="horz" lIns="99051" tIns="49526" rIns="99051" bIns="49526" rtlCol="0" anchor="ctr"/>
          <a:lstStyle/>
          <a:p>
            <a:endParaRPr lang="en-US"/>
          </a:p>
        </p:txBody>
      </p:sp>
      <p:sp>
        <p:nvSpPr>
          <p:cNvPr id="5" name="Notes Placeholder 4"/>
          <p:cNvSpPr>
            <a:spLocks noGrp="1"/>
          </p:cNvSpPr>
          <p:nvPr>
            <p:ph type="body" sz="quarter" idx="3"/>
          </p:nvPr>
        </p:nvSpPr>
        <p:spPr>
          <a:xfrm>
            <a:off x="710248" y="4924643"/>
            <a:ext cx="5681980" cy="4029253"/>
          </a:xfrm>
          <a:prstGeom prst="rect">
            <a:avLst/>
          </a:prstGeom>
        </p:spPr>
        <p:txBody>
          <a:bodyPr vert="horz" lIns="99051" tIns="49526" rIns="99051" bIns="49526"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719599"/>
            <a:ext cx="3077739" cy="513428"/>
          </a:xfrm>
          <a:prstGeom prst="rect">
            <a:avLst/>
          </a:prstGeom>
        </p:spPr>
        <p:txBody>
          <a:bodyPr vert="horz" lIns="99051" tIns="49526" rIns="99051" bIns="49526" rtlCol="0" anchor="b"/>
          <a:lstStyle>
            <a:lvl1pPr algn="l">
              <a:defRPr sz="1300"/>
            </a:lvl1pPr>
          </a:lstStyle>
          <a:p>
            <a:r>
              <a:rPr lang="en-US"/>
              <a:t>Richard Lidh</a:t>
            </a:r>
          </a:p>
        </p:txBody>
      </p:sp>
      <p:sp>
        <p:nvSpPr>
          <p:cNvPr id="7" name="Slide Number Placeholder 6"/>
          <p:cNvSpPr>
            <a:spLocks noGrp="1"/>
          </p:cNvSpPr>
          <p:nvPr>
            <p:ph type="sldNum" sz="quarter" idx="5"/>
          </p:nvPr>
        </p:nvSpPr>
        <p:spPr>
          <a:xfrm>
            <a:off x="4023093" y="9719599"/>
            <a:ext cx="3077739" cy="513428"/>
          </a:xfrm>
          <a:prstGeom prst="rect">
            <a:avLst/>
          </a:prstGeom>
        </p:spPr>
        <p:txBody>
          <a:bodyPr vert="horz" lIns="99051" tIns="49526" rIns="99051" bIns="49526" rtlCol="0" anchor="b"/>
          <a:lstStyle>
            <a:lvl1pPr algn="r">
              <a:defRPr sz="1300"/>
            </a:lvl1pPr>
          </a:lstStyle>
          <a:p>
            <a:fld id="{C282A377-12BE-4AD5-83A9-9793DDB87EDC}" type="slidenum">
              <a:rPr lang="en-US" smtClean="0"/>
              <a:t>‹#›</a:t>
            </a:fld>
            <a:endParaRPr lang="en-US"/>
          </a:p>
        </p:txBody>
      </p:sp>
    </p:spTree>
    <p:extLst>
      <p:ext uri="{BB962C8B-B14F-4D97-AF65-F5344CB8AC3E}">
        <p14:creationId xmlns:p14="http://schemas.microsoft.com/office/powerpoint/2010/main" val="1168403732"/>
      </p:ext>
    </p:extLst>
  </p:cSld>
  <p:clrMap bg1="lt1" tx1="dk1" bg2="lt2" tx2="dk2" accent1="accent1" accent2="accent2" accent3="accent3" accent4="accent4" accent5="accent5" accent6="accent6" hlink="hlink" folHlink="folHlink"/>
  <p:hf hd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0" dirty="0"/>
              <a:t>From: Tom Thornhill; presented at Rose Avenue, 2/4/2024</a:t>
            </a:r>
          </a:p>
          <a:p>
            <a:endParaRPr lang="en-US" b="0" dirty="0"/>
          </a:p>
          <a:p>
            <a:r>
              <a:rPr lang="en-US" b="1" dirty="0"/>
              <a:t>Acts 3:19</a:t>
            </a:r>
            <a:r>
              <a:rPr lang="en-US" dirty="0"/>
              <a:t> – “Repent therefore, and </a:t>
            </a:r>
            <a:r>
              <a:rPr lang="en-US" b="1" dirty="0"/>
              <a:t>turn again</a:t>
            </a:r>
            <a:r>
              <a:rPr lang="en-US" b="0" dirty="0"/>
              <a:t> [</a:t>
            </a:r>
            <a:r>
              <a:rPr lang="en-US" b="0" u="sng" dirty="0"/>
              <a:t>“converted” (KJV, NKJV)</a:t>
            </a:r>
            <a:r>
              <a:rPr lang="en-US" b="0" dirty="0"/>
              <a:t>]</a:t>
            </a:r>
            <a:r>
              <a:rPr lang="en-US" dirty="0"/>
              <a:t>, that your sins may be blotted out”</a:t>
            </a:r>
          </a:p>
        </p:txBody>
      </p:sp>
      <p:sp>
        <p:nvSpPr>
          <p:cNvPr id="4" name="Slide Number Placeholder 3"/>
          <p:cNvSpPr>
            <a:spLocks noGrp="1"/>
          </p:cNvSpPr>
          <p:nvPr>
            <p:ph type="sldNum" sz="quarter" idx="5"/>
          </p:nvPr>
        </p:nvSpPr>
        <p:spPr/>
        <p:txBody>
          <a:bodyPr/>
          <a:lstStyle/>
          <a:p>
            <a:fld id="{C282A377-12BE-4AD5-83A9-9793DDB87EDC}" type="slidenum">
              <a:rPr lang="en-US" smtClean="0"/>
              <a:t>1</a:t>
            </a:fld>
            <a:endParaRPr lang="en-US"/>
          </a:p>
        </p:txBody>
      </p:sp>
      <p:sp>
        <p:nvSpPr>
          <p:cNvPr id="5" name="Date Placeholder 4">
            <a:extLst>
              <a:ext uri="{FF2B5EF4-FFF2-40B4-BE49-F238E27FC236}">
                <a16:creationId xmlns:a16="http://schemas.microsoft.com/office/drawing/2014/main" id="{7B6F0427-B0D1-28AA-90DB-834763781B72}"/>
              </a:ext>
            </a:extLst>
          </p:cNvPr>
          <p:cNvSpPr>
            <a:spLocks noGrp="1"/>
          </p:cNvSpPr>
          <p:nvPr>
            <p:ph type="dt" idx="1"/>
          </p:nvPr>
        </p:nvSpPr>
        <p:spPr/>
        <p:txBody>
          <a:bodyPr/>
          <a:lstStyle/>
          <a:p>
            <a:r>
              <a:rPr lang="en-US"/>
              <a:t>2/11/2024 am</a:t>
            </a:r>
          </a:p>
        </p:txBody>
      </p:sp>
      <p:sp>
        <p:nvSpPr>
          <p:cNvPr id="6" name="Footer Placeholder 5">
            <a:extLst>
              <a:ext uri="{FF2B5EF4-FFF2-40B4-BE49-F238E27FC236}">
                <a16:creationId xmlns:a16="http://schemas.microsoft.com/office/drawing/2014/main" id="{84E51A93-A576-3FF0-55F2-7C460FD458CE}"/>
              </a:ext>
            </a:extLst>
          </p:cNvPr>
          <p:cNvSpPr>
            <a:spLocks noGrp="1"/>
          </p:cNvSpPr>
          <p:nvPr>
            <p:ph type="ftr" sz="quarter" idx="4"/>
          </p:nvPr>
        </p:nvSpPr>
        <p:spPr/>
        <p:txBody>
          <a:bodyPr/>
          <a:lstStyle/>
          <a:p>
            <a:r>
              <a:rPr lang="en-US"/>
              <a:t>Richard Lidh</a:t>
            </a:r>
          </a:p>
        </p:txBody>
      </p:sp>
    </p:spTree>
    <p:extLst>
      <p:ext uri="{BB962C8B-B14F-4D97-AF65-F5344CB8AC3E}">
        <p14:creationId xmlns:p14="http://schemas.microsoft.com/office/powerpoint/2010/main" val="72072761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Hebrews 2:11</a:t>
            </a:r>
            <a:r>
              <a:rPr lang="en-US" dirty="0"/>
              <a:t> – “For he who sanctifies and those who are sanctified </a:t>
            </a:r>
            <a:r>
              <a:rPr lang="en-US" b="1" dirty="0"/>
              <a:t>all have one origin</a:t>
            </a:r>
            <a:r>
              <a:rPr lang="en-US" dirty="0"/>
              <a:t>. That is why he is not ashamed to call them brothers”</a:t>
            </a:r>
          </a:p>
          <a:p>
            <a:endParaRPr lang="en-US" dirty="0"/>
          </a:p>
          <a:p>
            <a:r>
              <a:rPr lang="en-US" b="1" dirty="0"/>
              <a:t>Romans 6:17-18</a:t>
            </a:r>
            <a:r>
              <a:rPr lang="en-US" dirty="0"/>
              <a:t> – “17 But thanks be to God, that you who were once slaves of sin have </a:t>
            </a:r>
            <a:r>
              <a:rPr lang="en-US" b="1" dirty="0"/>
              <a:t>become obedient from the heart</a:t>
            </a:r>
            <a:r>
              <a:rPr lang="en-US" dirty="0"/>
              <a:t> to the standard of teaching to which you were committed, 18 and, having been set free from sin, have become slaves of righteousness.”</a:t>
            </a:r>
          </a:p>
        </p:txBody>
      </p:sp>
      <p:sp>
        <p:nvSpPr>
          <p:cNvPr id="4" name="Slide Number Placeholder 3"/>
          <p:cNvSpPr>
            <a:spLocks noGrp="1"/>
          </p:cNvSpPr>
          <p:nvPr>
            <p:ph type="sldNum" sz="quarter" idx="5"/>
          </p:nvPr>
        </p:nvSpPr>
        <p:spPr/>
        <p:txBody>
          <a:bodyPr/>
          <a:lstStyle/>
          <a:p>
            <a:fld id="{C282A377-12BE-4AD5-83A9-9793DDB87EDC}" type="slidenum">
              <a:rPr lang="en-US" smtClean="0"/>
              <a:t>12</a:t>
            </a:fld>
            <a:endParaRPr lang="en-US"/>
          </a:p>
        </p:txBody>
      </p:sp>
      <p:sp>
        <p:nvSpPr>
          <p:cNvPr id="5" name="Date Placeholder 4">
            <a:extLst>
              <a:ext uri="{FF2B5EF4-FFF2-40B4-BE49-F238E27FC236}">
                <a16:creationId xmlns:a16="http://schemas.microsoft.com/office/drawing/2014/main" id="{7AEAE89E-80E7-904D-C3CA-707579945EBE}"/>
              </a:ext>
            </a:extLst>
          </p:cNvPr>
          <p:cNvSpPr>
            <a:spLocks noGrp="1"/>
          </p:cNvSpPr>
          <p:nvPr>
            <p:ph type="dt" idx="1"/>
          </p:nvPr>
        </p:nvSpPr>
        <p:spPr/>
        <p:txBody>
          <a:bodyPr/>
          <a:lstStyle/>
          <a:p>
            <a:r>
              <a:rPr lang="en-US"/>
              <a:t>2/11/2024 am</a:t>
            </a:r>
          </a:p>
        </p:txBody>
      </p:sp>
      <p:sp>
        <p:nvSpPr>
          <p:cNvPr id="6" name="Footer Placeholder 5">
            <a:extLst>
              <a:ext uri="{FF2B5EF4-FFF2-40B4-BE49-F238E27FC236}">
                <a16:creationId xmlns:a16="http://schemas.microsoft.com/office/drawing/2014/main" id="{59642A3E-CBE0-0A23-D327-A8E5B0BA3575}"/>
              </a:ext>
            </a:extLst>
          </p:cNvPr>
          <p:cNvSpPr>
            <a:spLocks noGrp="1"/>
          </p:cNvSpPr>
          <p:nvPr>
            <p:ph type="ftr" sz="quarter" idx="4"/>
          </p:nvPr>
        </p:nvSpPr>
        <p:spPr/>
        <p:txBody>
          <a:bodyPr/>
          <a:lstStyle/>
          <a:p>
            <a:r>
              <a:rPr lang="en-US"/>
              <a:t>Richard Lidh</a:t>
            </a:r>
          </a:p>
        </p:txBody>
      </p:sp>
    </p:spTree>
    <p:extLst>
      <p:ext uri="{BB962C8B-B14F-4D97-AF65-F5344CB8AC3E}">
        <p14:creationId xmlns:p14="http://schemas.microsoft.com/office/powerpoint/2010/main" val="252961234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Matthew 18:3</a:t>
            </a:r>
            <a:r>
              <a:rPr lang="en-US" dirty="0"/>
              <a:t> – “… and said, ‘Truly, I say to you, unless you </a:t>
            </a:r>
            <a:r>
              <a:rPr lang="en-US" b="1" dirty="0"/>
              <a:t>turn and become</a:t>
            </a:r>
            <a:r>
              <a:rPr lang="en-US" dirty="0"/>
              <a:t> like children, you will never enter the kingdom of heaven.’”</a:t>
            </a:r>
          </a:p>
          <a:p>
            <a:endParaRPr lang="en-US" dirty="0"/>
          </a:p>
          <a:p>
            <a:r>
              <a:rPr lang="en-US" b="1" dirty="0"/>
              <a:t>Acts 3:19</a:t>
            </a:r>
            <a:r>
              <a:rPr lang="en-US" dirty="0"/>
              <a:t> – “Repent therefore, and </a:t>
            </a:r>
            <a:r>
              <a:rPr lang="en-US" b="1" dirty="0"/>
              <a:t>turn again</a:t>
            </a:r>
            <a:r>
              <a:rPr lang="en-US" dirty="0"/>
              <a:t>, that your sins may be blotted out”</a:t>
            </a:r>
          </a:p>
          <a:p>
            <a:endParaRPr lang="en-US" dirty="0"/>
          </a:p>
          <a:p>
            <a:r>
              <a:rPr lang="en-US" b="1" dirty="0"/>
              <a:t>Acts 26:20</a:t>
            </a:r>
            <a:r>
              <a:rPr lang="en-US" dirty="0"/>
              <a:t> – “… but declared first to those in Damascus, then in Jerusalem and throughout all the region of Judea, and also to the Gentiles, that they should repent and turn to God, </a:t>
            </a:r>
            <a:r>
              <a:rPr lang="en-US" b="1" dirty="0"/>
              <a:t>performing deeds in keeping with their repentance</a:t>
            </a:r>
            <a:r>
              <a:rPr lang="en-US" dirty="0"/>
              <a:t>.”</a:t>
            </a:r>
          </a:p>
          <a:p>
            <a:r>
              <a:rPr lang="en-US" b="1" dirty="0"/>
              <a:t>II Corinthians 7:9-11</a:t>
            </a:r>
            <a:r>
              <a:rPr lang="en-US" dirty="0"/>
              <a:t> – “9 As it is, I rejoice, not because you were grieved, but because you were grieved into repenting. For you felt a godly grief, so that you suffered no loss through us. 10 For </a:t>
            </a:r>
            <a:r>
              <a:rPr lang="en-US" b="1" dirty="0"/>
              <a:t>godly grief produces a repentance that leads to salvation</a:t>
            </a:r>
            <a:r>
              <a:rPr lang="en-US" dirty="0"/>
              <a:t> without regret, whereas worldly grief produces death. 11 For see what earnestness this godly grief has produced in you, but also what eagerness to clear yourselves, what indignation, what fear, what longing, what zeal, what punishment! At every point you have proved yourselves innocent in the matter.”</a:t>
            </a:r>
          </a:p>
        </p:txBody>
      </p:sp>
      <p:sp>
        <p:nvSpPr>
          <p:cNvPr id="4" name="Slide Number Placeholder 3"/>
          <p:cNvSpPr>
            <a:spLocks noGrp="1"/>
          </p:cNvSpPr>
          <p:nvPr>
            <p:ph type="sldNum" sz="quarter" idx="5"/>
          </p:nvPr>
        </p:nvSpPr>
        <p:spPr/>
        <p:txBody>
          <a:bodyPr/>
          <a:lstStyle/>
          <a:p>
            <a:fld id="{C282A377-12BE-4AD5-83A9-9793DDB87EDC}" type="slidenum">
              <a:rPr lang="en-US" smtClean="0"/>
              <a:t>13</a:t>
            </a:fld>
            <a:endParaRPr lang="en-US"/>
          </a:p>
        </p:txBody>
      </p:sp>
      <p:sp>
        <p:nvSpPr>
          <p:cNvPr id="5" name="Date Placeholder 4">
            <a:extLst>
              <a:ext uri="{FF2B5EF4-FFF2-40B4-BE49-F238E27FC236}">
                <a16:creationId xmlns:a16="http://schemas.microsoft.com/office/drawing/2014/main" id="{DC760F92-1E44-E200-0FF2-B6963EFE5B2F}"/>
              </a:ext>
            </a:extLst>
          </p:cNvPr>
          <p:cNvSpPr>
            <a:spLocks noGrp="1"/>
          </p:cNvSpPr>
          <p:nvPr>
            <p:ph type="dt" idx="1"/>
          </p:nvPr>
        </p:nvSpPr>
        <p:spPr/>
        <p:txBody>
          <a:bodyPr/>
          <a:lstStyle/>
          <a:p>
            <a:r>
              <a:rPr lang="en-US"/>
              <a:t>2/11/2024 am</a:t>
            </a:r>
          </a:p>
        </p:txBody>
      </p:sp>
      <p:sp>
        <p:nvSpPr>
          <p:cNvPr id="6" name="Footer Placeholder 5">
            <a:extLst>
              <a:ext uri="{FF2B5EF4-FFF2-40B4-BE49-F238E27FC236}">
                <a16:creationId xmlns:a16="http://schemas.microsoft.com/office/drawing/2014/main" id="{C6E7788F-9ECD-5260-E44D-8E7962EB8E2D}"/>
              </a:ext>
            </a:extLst>
          </p:cNvPr>
          <p:cNvSpPr>
            <a:spLocks noGrp="1"/>
          </p:cNvSpPr>
          <p:nvPr>
            <p:ph type="ftr" sz="quarter" idx="4"/>
          </p:nvPr>
        </p:nvSpPr>
        <p:spPr/>
        <p:txBody>
          <a:bodyPr/>
          <a:lstStyle/>
          <a:p>
            <a:r>
              <a:rPr lang="en-US"/>
              <a:t>Richard Lidh</a:t>
            </a:r>
          </a:p>
        </p:txBody>
      </p:sp>
    </p:spTree>
    <p:extLst>
      <p:ext uri="{BB962C8B-B14F-4D97-AF65-F5344CB8AC3E}">
        <p14:creationId xmlns:p14="http://schemas.microsoft.com/office/powerpoint/2010/main" val="111935410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II Corinthians 5:17</a:t>
            </a:r>
            <a:r>
              <a:rPr lang="en-US" dirty="0"/>
              <a:t> – “Therefore, if anyone is in Christ, he is a new creation. The old has passed away; behold, the new has come.”</a:t>
            </a:r>
          </a:p>
          <a:p>
            <a:endParaRPr lang="en-US" dirty="0"/>
          </a:p>
          <a:p>
            <a:r>
              <a:rPr lang="en-US" b="1" dirty="0"/>
              <a:t>Romans 12:1-2</a:t>
            </a:r>
            <a:r>
              <a:rPr lang="en-US" dirty="0"/>
              <a:t> – “1 I appeal to you therefore, brothers, by the mercies of God, to present your bodies as a living sacrifice, </a:t>
            </a:r>
            <a:r>
              <a:rPr lang="en-US" b="1" dirty="0"/>
              <a:t>holy and acceptable to God</a:t>
            </a:r>
            <a:r>
              <a:rPr lang="en-US" dirty="0"/>
              <a:t>, which is your spiritual worship.  2  Do not be conformed to this world, but be transformed by the renewal of your mind, that by testing </a:t>
            </a:r>
            <a:r>
              <a:rPr lang="en-US" b="1" dirty="0"/>
              <a:t>you may discern what is the will of God</a:t>
            </a:r>
            <a:r>
              <a:rPr lang="en-US" dirty="0"/>
              <a:t>, what is good and acceptable and perfect.”</a:t>
            </a:r>
          </a:p>
        </p:txBody>
      </p:sp>
      <p:sp>
        <p:nvSpPr>
          <p:cNvPr id="4" name="Slide Number Placeholder 3"/>
          <p:cNvSpPr>
            <a:spLocks noGrp="1"/>
          </p:cNvSpPr>
          <p:nvPr>
            <p:ph type="sldNum" sz="quarter" idx="5"/>
          </p:nvPr>
        </p:nvSpPr>
        <p:spPr/>
        <p:txBody>
          <a:bodyPr/>
          <a:lstStyle/>
          <a:p>
            <a:fld id="{C282A377-12BE-4AD5-83A9-9793DDB87EDC}" type="slidenum">
              <a:rPr lang="en-US" smtClean="0"/>
              <a:t>14</a:t>
            </a:fld>
            <a:endParaRPr lang="en-US"/>
          </a:p>
        </p:txBody>
      </p:sp>
      <p:sp>
        <p:nvSpPr>
          <p:cNvPr id="5" name="Date Placeholder 4">
            <a:extLst>
              <a:ext uri="{FF2B5EF4-FFF2-40B4-BE49-F238E27FC236}">
                <a16:creationId xmlns:a16="http://schemas.microsoft.com/office/drawing/2014/main" id="{AFD4271C-3ABE-82AE-118B-EBB8A1F0C7AF}"/>
              </a:ext>
            </a:extLst>
          </p:cNvPr>
          <p:cNvSpPr>
            <a:spLocks noGrp="1"/>
          </p:cNvSpPr>
          <p:nvPr>
            <p:ph type="dt" idx="1"/>
          </p:nvPr>
        </p:nvSpPr>
        <p:spPr/>
        <p:txBody>
          <a:bodyPr/>
          <a:lstStyle/>
          <a:p>
            <a:r>
              <a:rPr lang="en-US"/>
              <a:t>2/11/2024 am</a:t>
            </a:r>
          </a:p>
        </p:txBody>
      </p:sp>
      <p:sp>
        <p:nvSpPr>
          <p:cNvPr id="6" name="Footer Placeholder 5">
            <a:extLst>
              <a:ext uri="{FF2B5EF4-FFF2-40B4-BE49-F238E27FC236}">
                <a16:creationId xmlns:a16="http://schemas.microsoft.com/office/drawing/2014/main" id="{68010F12-876B-830A-E6B0-A05BC5547BDE}"/>
              </a:ext>
            </a:extLst>
          </p:cNvPr>
          <p:cNvSpPr>
            <a:spLocks noGrp="1"/>
          </p:cNvSpPr>
          <p:nvPr>
            <p:ph type="ftr" sz="quarter" idx="4"/>
          </p:nvPr>
        </p:nvSpPr>
        <p:spPr/>
        <p:txBody>
          <a:bodyPr/>
          <a:lstStyle/>
          <a:p>
            <a:r>
              <a:rPr lang="en-US"/>
              <a:t>Richard Lidh</a:t>
            </a:r>
          </a:p>
        </p:txBody>
      </p:sp>
    </p:spTree>
    <p:extLst>
      <p:ext uri="{BB962C8B-B14F-4D97-AF65-F5344CB8AC3E}">
        <p14:creationId xmlns:p14="http://schemas.microsoft.com/office/powerpoint/2010/main" val="74928494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I Corinthians 6:9-11</a:t>
            </a:r>
            <a:r>
              <a:rPr lang="en-US" dirty="0"/>
              <a:t> – “9 Do you not know that the unrighteous will not inherit the kingdom of God? Do not be deceived: neither the sexually immoral, nor idolaters, nor adulterers, nor men who practice homosexuality,  10 nor thieves, nor the greedy, nor drunkards, nor revilers, nor swindlers will inherit the kingdom of God. 11 And such were some of you. But you were washed, you were sanctified, </a:t>
            </a:r>
            <a:r>
              <a:rPr lang="en-US" b="1" dirty="0"/>
              <a:t>you were justified in the name of the Lord Jesus Christ</a:t>
            </a:r>
            <a:r>
              <a:rPr lang="en-US" dirty="0"/>
              <a:t> and by the Spirit of our God.”</a:t>
            </a:r>
          </a:p>
          <a:p>
            <a:endParaRPr lang="en-US" dirty="0"/>
          </a:p>
          <a:p>
            <a:r>
              <a:rPr lang="en-US" b="1" dirty="0"/>
              <a:t>II Corinthians 5:9</a:t>
            </a:r>
            <a:r>
              <a:rPr lang="en-US" dirty="0"/>
              <a:t> – “So whether we are at home or away, </a:t>
            </a:r>
            <a:r>
              <a:rPr lang="en-US" b="1" dirty="0"/>
              <a:t>we make it our aim to please him</a:t>
            </a:r>
            <a:r>
              <a:rPr lang="en-US" dirty="0"/>
              <a:t>.”</a:t>
            </a:r>
          </a:p>
          <a:p>
            <a:endParaRPr lang="en-US" dirty="0"/>
          </a:p>
          <a:p>
            <a:r>
              <a:rPr lang="en-US" b="1" dirty="0"/>
              <a:t>Colossians 1:9-10</a:t>
            </a:r>
            <a:r>
              <a:rPr lang="en-US" dirty="0"/>
              <a:t> – “9 And so, from the day we heard, we have not ceased to pray for you, asking that you may be filled with the knowledge of his will in all spiritual wisdom and understanding, 10 so as to </a:t>
            </a:r>
            <a:r>
              <a:rPr lang="en-US" b="1" dirty="0"/>
              <a:t>walk in a manner worthy of the Lord</a:t>
            </a:r>
            <a:r>
              <a:rPr lang="en-US" dirty="0"/>
              <a:t>, fully pleasing to him, bearing fruit in every good work and increasing in the knowledge of God.”</a:t>
            </a:r>
          </a:p>
        </p:txBody>
      </p:sp>
      <p:sp>
        <p:nvSpPr>
          <p:cNvPr id="4" name="Slide Number Placeholder 3"/>
          <p:cNvSpPr>
            <a:spLocks noGrp="1"/>
          </p:cNvSpPr>
          <p:nvPr>
            <p:ph type="sldNum" sz="quarter" idx="5"/>
          </p:nvPr>
        </p:nvSpPr>
        <p:spPr/>
        <p:txBody>
          <a:bodyPr/>
          <a:lstStyle/>
          <a:p>
            <a:fld id="{C282A377-12BE-4AD5-83A9-9793DDB87EDC}" type="slidenum">
              <a:rPr lang="en-US" smtClean="0"/>
              <a:t>15</a:t>
            </a:fld>
            <a:endParaRPr lang="en-US"/>
          </a:p>
        </p:txBody>
      </p:sp>
      <p:sp>
        <p:nvSpPr>
          <p:cNvPr id="5" name="Date Placeholder 4">
            <a:extLst>
              <a:ext uri="{FF2B5EF4-FFF2-40B4-BE49-F238E27FC236}">
                <a16:creationId xmlns:a16="http://schemas.microsoft.com/office/drawing/2014/main" id="{15EE3F50-1A03-F2E9-2711-F3C42FFCDA7D}"/>
              </a:ext>
            </a:extLst>
          </p:cNvPr>
          <p:cNvSpPr>
            <a:spLocks noGrp="1"/>
          </p:cNvSpPr>
          <p:nvPr>
            <p:ph type="dt" idx="1"/>
          </p:nvPr>
        </p:nvSpPr>
        <p:spPr/>
        <p:txBody>
          <a:bodyPr/>
          <a:lstStyle/>
          <a:p>
            <a:r>
              <a:rPr lang="en-US"/>
              <a:t>2/11/2024 am</a:t>
            </a:r>
          </a:p>
        </p:txBody>
      </p:sp>
      <p:sp>
        <p:nvSpPr>
          <p:cNvPr id="6" name="Footer Placeholder 5">
            <a:extLst>
              <a:ext uri="{FF2B5EF4-FFF2-40B4-BE49-F238E27FC236}">
                <a16:creationId xmlns:a16="http://schemas.microsoft.com/office/drawing/2014/main" id="{EF4EDDA9-CBB5-F77B-09CA-CF0EC75671BA}"/>
              </a:ext>
            </a:extLst>
          </p:cNvPr>
          <p:cNvSpPr>
            <a:spLocks noGrp="1"/>
          </p:cNvSpPr>
          <p:nvPr>
            <p:ph type="ftr" sz="quarter" idx="4"/>
          </p:nvPr>
        </p:nvSpPr>
        <p:spPr/>
        <p:txBody>
          <a:bodyPr/>
          <a:lstStyle/>
          <a:p>
            <a:r>
              <a:rPr lang="en-US"/>
              <a:t>Richard Lidh</a:t>
            </a:r>
          </a:p>
        </p:txBody>
      </p:sp>
    </p:spTree>
    <p:extLst>
      <p:ext uri="{BB962C8B-B14F-4D97-AF65-F5344CB8AC3E}">
        <p14:creationId xmlns:p14="http://schemas.microsoft.com/office/powerpoint/2010/main" val="18287504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I Peter 4:3-4</a:t>
            </a:r>
            <a:r>
              <a:rPr lang="en-US" dirty="0"/>
              <a:t> – “3 The time that is past suffices for doing what the Gentiles want to do, living in sensuality, passions, drunkenness, orgies, drinking parties, and lawless idolatry. 4 With respect to this they are surprised when you do not join them in the same flood of debauchery, and </a:t>
            </a:r>
            <a:r>
              <a:rPr lang="en-US" b="1" dirty="0"/>
              <a:t>they malign you</a:t>
            </a:r>
            <a:r>
              <a:rPr lang="en-US" dirty="0"/>
              <a:t>”</a:t>
            </a:r>
          </a:p>
          <a:p>
            <a:endParaRPr lang="en-US" dirty="0"/>
          </a:p>
          <a:p>
            <a:r>
              <a:rPr lang="en-US" b="1" dirty="0"/>
              <a:t>Acts 9:18b-21</a:t>
            </a:r>
            <a:r>
              <a:rPr lang="en-US" dirty="0"/>
              <a:t> – “… Then he rose and was baptized; 19 and taking food, he was strengthened. For some days he was with the disciples at Damascus. 20 And immediately he proclaimed Jesus in the synagogues, saying, ‘He is the Son of God.’ 21 And </a:t>
            </a:r>
            <a:r>
              <a:rPr lang="en-US" b="1" dirty="0"/>
              <a:t>all who heard him were amazed</a:t>
            </a:r>
            <a:r>
              <a:rPr lang="en-US" dirty="0"/>
              <a:t> and said, ‘Is not this the man who made havoc in Jerusalem of those who called upon this name? And has he not come here for this purpose, to bring them bound before the chief priests?’"</a:t>
            </a:r>
          </a:p>
        </p:txBody>
      </p:sp>
      <p:sp>
        <p:nvSpPr>
          <p:cNvPr id="4" name="Slide Number Placeholder 3"/>
          <p:cNvSpPr>
            <a:spLocks noGrp="1"/>
          </p:cNvSpPr>
          <p:nvPr>
            <p:ph type="sldNum" sz="quarter" idx="5"/>
          </p:nvPr>
        </p:nvSpPr>
        <p:spPr/>
        <p:txBody>
          <a:bodyPr/>
          <a:lstStyle/>
          <a:p>
            <a:fld id="{C282A377-12BE-4AD5-83A9-9793DDB87EDC}" type="slidenum">
              <a:rPr lang="en-US" smtClean="0"/>
              <a:t>16</a:t>
            </a:fld>
            <a:endParaRPr lang="en-US"/>
          </a:p>
        </p:txBody>
      </p:sp>
      <p:sp>
        <p:nvSpPr>
          <p:cNvPr id="5" name="Date Placeholder 4">
            <a:extLst>
              <a:ext uri="{FF2B5EF4-FFF2-40B4-BE49-F238E27FC236}">
                <a16:creationId xmlns:a16="http://schemas.microsoft.com/office/drawing/2014/main" id="{3135301B-63A4-8736-27B0-C8426D1B6F6B}"/>
              </a:ext>
            </a:extLst>
          </p:cNvPr>
          <p:cNvSpPr>
            <a:spLocks noGrp="1"/>
          </p:cNvSpPr>
          <p:nvPr>
            <p:ph type="dt" idx="1"/>
          </p:nvPr>
        </p:nvSpPr>
        <p:spPr/>
        <p:txBody>
          <a:bodyPr/>
          <a:lstStyle/>
          <a:p>
            <a:r>
              <a:rPr lang="en-US"/>
              <a:t>2/11/2024 am</a:t>
            </a:r>
          </a:p>
        </p:txBody>
      </p:sp>
      <p:sp>
        <p:nvSpPr>
          <p:cNvPr id="6" name="Footer Placeholder 5">
            <a:extLst>
              <a:ext uri="{FF2B5EF4-FFF2-40B4-BE49-F238E27FC236}">
                <a16:creationId xmlns:a16="http://schemas.microsoft.com/office/drawing/2014/main" id="{93931ED1-BEAA-A74F-A230-5361E40C955D}"/>
              </a:ext>
            </a:extLst>
          </p:cNvPr>
          <p:cNvSpPr>
            <a:spLocks noGrp="1"/>
          </p:cNvSpPr>
          <p:nvPr>
            <p:ph type="ftr" sz="quarter" idx="4"/>
          </p:nvPr>
        </p:nvSpPr>
        <p:spPr/>
        <p:txBody>
          <a:bodyPr/>
          <a:lstStyle/>
          <a:p>
            <a:r>
              <a:rPr lang="en-US"/>
              <a:t>Richard Lidh</a:t>
            </a:r>
          </a:p>
        </p:txBody>
      </p:sp>
    </p:spTree>
    <p:extLst>
      <p:ext uri="{BB962C8B-B14F-4D97-AF65-F5344CB8AC3E}">
        <p14:creationId xmlns:p14="http://schemas.microsoft.com/office/powerpoint/2010/main" val="92617899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Hebrews 12:1-2</a:t>
            </a:r>
            <a:r>
              <a:rPr lang="en-US" dirty="0"/>
              <a:t> – “1 Therefore, since we are surrounded by so great a cloud of witnesses, </a:t>
            </a:r>
            <a:r>
              <a:rPr lang="en-US" b="1" dirty="0"/>
              <a:t>let us also lay aside every weight</a:t>
            </a:r>
            <a:r>
              <a:rPr lang="en-US" dirty="0"/>
              <a:t>, and sin which clings so closely, and let us run with endurance the race that is set before us, 2 looking to Jesus, the founder and perfecter of our faith, who for the joy that was set before him endured the cross, despising the shame, and is seated at the right hand of the throne of God.”</a:t>
            </a:r>
          </a:p>
          <a:p>
            <a:endParaRPr lang="en-US" dirty="0"/>
          </a:p>
          <a:p>
            <a:r>
              <a:rPr lang="en-US" b="1" dirty="0"/>
              <a:t>Acts 2:42</a:t>
            </a:r>
            <a:r>
              <a:rPr lang="en-US" dirty="0"/>
              <a:t> – “And they devoted themselves to the apostles' teaching and fellowship, to the breaking of bread and the prayers.”</a:t>
            </a:r>
          </a:p>
          <a:p>
            <a:endParaRPr lang="en-US" dirty="0"/>
          </a:p>
          <a:p>
            <a:r>
              <a:rPr lang="en-US" b="1" dirty="0"/>
              <a:t>Colossians 1:21-23</a:t>
            </a:r>
            <a:r>
              <a:rPr lang="en-US" dirty="0"/>
              <a:t> – “21  And you, who once were alienated and hostile in mind, doing evil deeds, 22 he has now reconciled in his body of flesh by his death, in order to present you holy and blameless and above reproach before him, 23  if indeed you continue in the faith, stable and steadfast, not shifting from the hope of the gospel that you heard, which has been proclaimed in all creation under heaven, and of which I, Paul, became a minister.”</a:t>
            </a:r>
          </a:p>
        </p:txBody>
      </p:sp>
      <p:sp>
        <p:nvSpPr>
          <p:cNvPr id="4" name="Slide Number Placeholder 3"/>
          <p:cNvSpPr>
            <a:spLocks noGrp="1"/>
          </p:cNvSpPr>
          <p:nvPr>
            <p:ph type="sldNum" sz="quarter" idx="5"/>
          </p:nvPr>
        </p:nvSpPr>
        <p:spPr/>
        <p:txBody>
          <a:bodyPr/>
          <a:lstStyle/>
          <a:p>
            <a:fld id="{C282A377-12BE-4AD5-83A9-9793DDB87EDC}" type="slidenum">
              <a:rPr lang="en-US" smtClean="0"/>
              <a:t>17</a:t>
            </a:fld>
            <a:endParaRPr lang="en-US"/>
          </a:p>
        </p:txBody>
      </p:sp>
      <p:sp>
        <p:nvSpPr>
          <p:cNvPr id="5" name="Date Placeholder 4">
            <a:extLst>
              <a:ext uri="{FF2B5EF4-FFF2-40B4-BE49-F238E27FC236}">
                <a16:creationId xmlns:a16="http://schemas.microsoft.com/office/drawing/2014/main" id="{B8AA7B91-2681-BFB6-C283-8810815FB771}"/>
              </a:ext>
            </a:extLst>
          </p:cNvPr>
          <p:cNvSpPr>
            <a:spLocks noGrp="1"/>
          </p:cNvSpPr>
          <p:nvPr>
            <p:ph type="dt" idx="1"/>
          </p:nvPr>
        </p:nvSpPr>
        <p:spPr/>
        <p:txBody>
          <a:bodyPr/>
          <a:lstStyle/>
          <a:p>
            <a:r>
              <a:rPr lang="en-US"/>
              <a:t>2/11/2024 am</a:t>
            </a:r>
          </a:p>
        </p:txBody>
      </p:sp>
      <p:sp>
        <p:nvSpPr>
          <p:cNvPr id="6" name="Footer Placeholder 5">
            <a:extLst>
              <a:ext uri="{FF2B5EF4-FFF2-40B4-BE49-F238E27FC236}">
                <a16:creationId xmlns:a16="http://schemas.microsoft.com/office/drawing/2014/main" id="{9FA0A1D7-D954-1457-A63E-212DD55A4BDD}"/>
              </a:ext>
            </a:extLst>
          </p:cNvPr>
          <p:cNvSpPr>
            <a:spLocks noGrp="1"/>
          </p:cNvSpPr>
          <p:nvPr>
            <p:ph type="ftr" sz="quarter" idx="4"/>
          </p:nvPr>
        </p:nvSpPr>
        <p:spPr/>
        <p:txBody>
          <a:bodyPr/>
          <a:lstStyle/>
          <a:p>
            <a:r>
              <a:rPr lang="en-US"/>
              <a:t>Richard Lidh</a:t>
            </a:r>
          </a:p>
        </p:txBody>
      </p:sp>
    </p:spTree>
    <p:extLst>
      <p:ext uri="{BB962C8B-B14F-4D97-AF65-F5344CB8AC3E}">
        <p14:creationId xmlns:p14="http://schemas.microsoft.com/office/powerpoint/2010/main" val="102051877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Romans 10:8</a:t>
            </a:r>
            <a:r>
              <a:rPr lang="en-US" dirty="0"/>
              <a:t> – “But what does it say? ‘</a:t>
            </a:r>
            <a:r>
              <a:rPr lang="en-US" b="1" dirty="0"/>
              <a:t>The word is near you</a:t>
            </a:r>
            <a:r>
              <a:rPr lang="en-US" dirty="0"/>
              <a:t>, in your mouth and in your heart’ (that is, the word of faith that we proclaim)”</a:t>
            </a:r>
          </a:p>
          <a:p>
            <a:r>
              <a:rPr lang="en-US" b="1" dirty="0"/>
              <a:t>Romans 10:11</a:t>
            </a:r>
            <a:r>
              <a:rPr lang="en-US" dirty="0"/>
              <a:t> – “For the Scripture says, ‘</a:t>
            </a:r>
            <a:r>
              <a:rPr lang="en-US" b="1" dirty="0"/>
              <a:t>Everyone who believes in him will not be put to shame</a:t>
            </a:r>
            <a:r>
              <a:rPr lang="en-US" dirty="0"/>
              <a:t>.’”</a:t>
            </a:r>
          </a:p>
        </p:txBody>
      </p:sp>
      <p:sp>
        <p:nvSpPr>
          <p:cNvPr id="4" name="Slide Number Placeholder 3"/>
          <p:cNvSpPr>
            <a:spLocks noGrp="1"/>
          </p:cNvSpPr>
          <p:nvPr>
            <p:ph type="sldNum" sz="quarter" idx="5"/>
          </p:nvPr>
        </p:nvSpPr>
        <p:spPr/>
        <p:txBody>
          <a:bodyPr/>
          <a:lstStyle/>
          <a:p>
            <a:pPr defTabSz="1219560" fontAlgn="base">
              <a:spcBef>
                <a:spcPct val="0"/>
              </a:spcBef>
              <a:spcAft>
                <a:spcPct val="0"/>
              </a:spcAft>
              <a:defRPr/>
            </a:pPr>
            <a:fld id="{3AF42B02-11F3-4BD2-B2E3-53F42D06C240}" type="slidenum">
              <a:rPr lang="en-US" altLang="en-US" sz="1800">
                <a:solidFill>
                  <a:srgbClr val="000000"/>
                </a:solidFill>
                <a:latin typeface="Arial" panose="020B0604020202020204" pitchFamily="34" charset="0"/>
              </a:rPr>
              <a:pPr defTabSz="1219560" fontAlgn="base">
                <a:spcBef>
                  <a:spcPct val="0"/>
                </a:spcBef>
                <a:spcAft>
                  <a:spcPct val="0"/>
                </a:spcAft>
                <a:defRPr/>
              </a:pPr>
              <a:t>19</a:t>
            </a:fld>
            <a:endParaRPr lang="en-US" altLang="en-US" sz="1800">
              <a:solidFill>
                <a:srgbClr val="000000"/>
              </a:solidFill>
              <a:latin typeface="Arial" panose="020B0604020202020204" pitchFamily="34" charset="0"/>
            </a:endParaRPr>
          </a:p>
        </p:txBody>
      </p:sp>
      <p:sp>
        <p:nvSpPr>
          <p:cNvPr id="5" name="Date Placeholder 4">
            <a:extLst>
              <a:ext uri="{FF2B5EF4-FFF2-40B4-BE49-F238E27FC236}">
                <a16:creationId xmlns:a16="http://schemas.microsoft.com/office/drawing/2014/main" id="{515A85AA-7563-0408-0A83-D7E5A57799F5}"/>
              </a:ext>
            </a:extLst>
          </p:cNvPr>
          <p:cNvSpPr>
            <a:spLocks noGrp="1"/>
          </p:cNvSpPr>
          <p:nvPr>
            <p:ph type="dt" idx="1"/>
          </p:nvPr>
        </p:nvSpPr>
        <p:spPr/>
        <p:txBody>
          <a:bodyPr/>
          <a:lstStyle/>
          <a:p>
            <a:pPr defTabSz="1219560" fontAlgn="base">
              <a:spcBef>
                <a:spcPct val="0"/>
              </a:spcBef>
              <a:spcAft>
                <a:spcPct val="0"/>
              </a:spcAft>
              <a:defRPr/>
            </a:pPr>
            <a:r>
              <a:rPr lang="en-US" altLang="en-US" sz="1800">
                <a:solidFill>
                  <a:srgbClr val="000000"/>
                </a:solidFill>
                <a:latin typeface="Arial" panose="020B0604020202020204" pitchFamily="34" charset="0"/>
              </a:rPr>
              <a:t>2/11/2024 am</a:t>
            </a:r>
          </a:p>
        </p:txBody>
      </p:sp>
      <p:sp>
        <p:nvSpPr>
          <p:cNvPr id="6" name="Footer Placeholder 5">
            <a:extLst>
              <a:ext uri="{FF2B5EF4-FFF2-40B4-BE49-F238E27FC236}">
                <a16:creationId xmlns:a16="http://schemas.microsoft.com/office/drawing/2014/main" id="{AEAEDAA4-71B6-0616-9E16-F3FA546BFAF4}"/>
              </a:ext>
            </a:extLst>
          </p:cNvPr>
          <p:cNvSpPr>
            <a:spLocks noGrp="1"/>
          </p:cNvSpPr>
          <p:nvPr>
            <p:ph type="ftr" sz="quarter" idx="4"/>
          </p:nvPr>
        </p:nvSpPr>
        <p:spPr/>
        <p:txBody>
          <a:bodyPr/>
          <a:lstStyle/>
          <a:p>
            <a:pPr defTabSz="1219560" fontAlgn="base">
              <a:spcBef>
                <a:spcPct val="0"/>
              </a:spcBef>
              <a:spcAft>
                <a:spcPct val="0"/>
              </a:spcAft>
              <a:defRPr/>
            </a:pPr>
            <a:r>
              <a:rPr lang="en-US" altLang="en-US" sz="1800">
                <a:solidFill>
                  <a:srgbClr val="000000"/>
                </a:solidFill>
                <a:latin typeface="Arial" panose="020B0604020202020204" pitchFamily="34" charset="0"/>
              </a:rPr>
              <a:t>Richard Lidh</a:t>
            </a:r>
          </a:p>
        </p:txBody>
      </p:sp>
    </p:spTree>
    <p:extLst>
      <p:ext uri="{BB962C8B-B14F-4D97-AF65-F5344CB8AC3E}">
        <p14:creationId xmlns:p14="http://schemas.microsoft.com/office/powerpoint/2010/main" val="218655627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Acts 3:19</a:t>
            </a:r>
            <a:r>
              <a:rPr lang="en-US" dirty="0"/>
              <a:t> – “Repent therefore, and turn again, </a:t>
            </a:r>
            <a:r>
              <a:rPr lang="en-US" b="1" dirty="0"/>
              <a:t>that your sins may be blotted out</a:t>
            </a:r>
            <a:r>
              <a:rPr lang="en-US" dirty="0"/>
              <a:t>”</a:t>
            </a:r>
          </a:p>
          <a:p>
            <a:r>
              <a:rPr lang="en-US" b="1" dirty="0"/>
              <a:t>I John 4:15</a:t>
            </a:r>
            <a:r>
              <a:rPr lang="en-US" dirty="0"/>
              <a:t> – “Whoever confesses that Jesus is the Son of God, </a:t>
            </a:r>
            <a:r>
              <a:rPr lang="en-US" b="1" dirty="0"/>
              <a:t>God abides in him, and he in God</a:t>
            </a:r>
            <a:r>
              <a:rPr lang="en-US" dirty="0"/>
              <a:t>.”</a:t>
            </a:r>
          </a:p>
        </p:txBody>
      </p:sp>
      <p:sp>
        <p:nvSpPr>
          <p:cNvPr id="4" name="Slide Number Placeholder 3"/>
          <p:cNvSpPr>
            <a:spLocks noGrp="1"/>
          </p:cNvSpPr>
          <p:nvPr>
            <p:ph type="sldNum" sz="quarter" idx="5"/>
          </p:nvPr>
        </p:nvSpPr>
        <p:spPr/>
        <p:txBody>
          <a:bodyPr/>
          <a:lstStyle/>
          <a:p>
            <a:pPr defTabSz="1219560" fontAlgn="base">
              <a:spcBef>
                <a:spcPct val="0"/>
              </a:spcBef>
              <a:spcAft>
                <a:spcPct val="0"/>
              </a:spcAft>
              <a:defRPr/>
            </a:pPr>
            <a:fld id="{3AF42B02-11F3-4BD2-B2E3-53F42D06C240}" type="slidenum">
              <a:rPr lang="en-US" altLang="en-US" sz="1800">
                <a:solidFill>
                  <a:srgbClr val="000000"/>
                </a:solidFill>
                <a:latin typeface="Arial" panose="020B0604020202020204" pitchFamily="34" charset="0"/>
              </a:rPr>
              <a:pPr defTabSz="1219560" fontAlgn="base">
                <a:spcBef>
                  <a:spcPct val="0"/>
                </a:spcBef>
                <a:spcAft>
                  <a:spcPct val="0"/>
                </a:spcAft>
                <a:defRPr/>
              </a:pPr>
              <a:t>20</a:t>
            </a:fld>
            <a:endParaRPr lang="en-US" altLang="en-US" sz="1800">
              <a:solidFill>
                <a:srgbClr val="000000"/>
              </a:solidFill>
              <a:latin typeface="Arial" panose="020B0604020202020204" pitchFamily="34" charset="0"/>
            </a:endParaRPr>
          </a:p>
        </p:txBody>
      </p:sp>
      <p:sp>
        <p:nvSpPr>
          <p:cNvPr id="5" name="Date Placeholder 4">
            <a:extLst>
              <a:ext uri="{FF2B5EF4-FFF2-40B4-BE49-F238E27FC236}">
                <a16:creationId xmlns:a16="http://schemas.microsoft.com/office/drawing/2014/main" id="{DF30FF1B-8FE9-6927-438C-DFBECD80BA0F}"/>
              </a:ext>
            </a:extLst>
          </p:cNvPr>
          <p:cNvSpPr>
            <a:spLocks noGrp="1"/>
          </p:cNvSpPr>
          <p:nvPr>
            <p:ph type="dt" idx="1"/>
          </p:nvPr>
        </p:nvSpPr>
        <p:spPr/>
        <p:txBody>
          <a:bodyPr/>
          <a:lstStyle/>
          <a:p>
            <a:pPr defTabSz="1219560" fontAlgn="base">
              <a:spcBef>
                <a:spcPct val="0"/>
              </a:spcBef>
              <a:spcAft>
                <a:spcPct val="0"/>
              </a:spcAft>
              <a:defRPr/>
            </a:pPr>
            <a:r>
              <a:rPr lang="en-US" altLang="en-US" sz="1800">
                <a:solidFill>
                  <a:srgbClr val="000000"/>
                </a:solidFill>
                <a:latin typeface="Arial" panose="020B0604020202020204" pitchFamily="34" charset="0"/>
              </a:rPr>
              <a:t>2/11/2024 am</a:t>
            </a:r>
          </a:p>
        </p:txBody>
      </p:sp>
      <p:sp>
        <p:nvSpPr>
          <p:cNvPr id="6" name="Footer Placeholder 5">
            <a:extLst>
              <a:ext uri="{FF2B5EF4-FFF2-40B4-BE49-F238E27FC236}">
                <a16:creationId xmlns:a16="http://schemas.microsoft.com/office/drawing/2014/main" id="{7CA4DBCE-2CE4-6CD6-D2A0-254BEA4BD8E1}"/>
              </a:ext>
            </a:extLst>
          </p:cNvPr>
          <p:cNvSpPr>
            <a:spLocks noGrp="1"/>
          </p:cNvSpPr>
          <p:nvPr>
            <p:ph type="ftr" sz="quarter" idx="4"/>
          </p:nvPr>
        </p:nvSpPr>
        <p:spPr/>
        <p:txBody>
          <a:bodyPr/>
          <a:lstStyle/>
          <a:p>
            <a:pPr defTabSz="1219560" fontAlgn="base">
              <a:spcBef>
                <a:spcPct val="0"/>
              </a:spcBef>
              <a:spcAft>
                <a:spcPct val="0"/>
              </a:spcAft>
              <a:defRPr/>
            </a:pPr>
            <a:r>
              <a:rPr lang="en-US" altLang="en-US" sz="1800">
                <a:solidFill>
                  <a:srgbClr val="000000"/>
                </a:solidFill>
                <a:latin typeface="Arial" panose="020B0604020202020204" pitchFamily="34" charset="0"/>
              </a:rPr>
              <a:t>Richard Lidh</a:t>
            </a:r>
          </a:p>
        </p:txBody>
      </p:sp>
    </p:spTree>
    <p:extLst>
      <p:ext uri="{BB962C8B-B14F-4D97-AF65-F5344CB8AC3E}">
        <p14:creationId xmlns:p14="http://schemas.microsoft.com/office/powerpoint/2010/main" val="80048635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Acts 2:38</a:t>
            </a:r>
            <a:r>
              <a:rPr lang="en-US" dirty="0"/>
              <a:t> – “And Peter said to them, "Repent and be baptized </a:t>
            </a:r>
            <a:r>
              <a:rPr lang="en-US" b="1" dirty="0"/>
              <a:t>every one of you</a:t>
            </a:r>
            <a:r>
              <a:rPr lang="en-US" dirty="0"/>
              <a:t> in the name of Jesus Christ for the forgiveness of your sins, and you will receive the gift of the Holy Spirit.”</a:t>
            </a:r>
          </a:p>
          <a:p>
            <a:endParaRPr lang="en-US" dirty="0"/>
          </a:p>
          <a:p>
            <a:pPr defTabSz="1126541">
              <a:defRPr/>
            </a:pPr>
            <a:r>
              <a:rPr lang="en-US" b="1" dirty="0"/>
              <a:t>Hebrews 3:12-14</a:t>
            </a:r>
            <a:r>
              <a:rPr lang="en-US" dirty="0"/>
              <a:t> – “12 Take care, brothers, lest there be in any of you an evil, unbelieving heart, leading you to fall away from the living God. 13 But exhort one another every day, as long as it is called "today," that none of you may be hardened by the deceitfulness of sin. 14 For we share in Christ, if indeed we </a:t>
            </a:r>
            <a:r>
              <a:rPr lang="en-US" b="1" dirty="0"/>
              <a:t>hold our original confidence</a:t>
            </a:r>
            <a:r>
              <a:rPr lang="en-US" dirty="0"/>
              <a:t> firm to the end.”</a:t>
            </a:r>
          </a:p>
        </p:txBody>
      </p:sp>
      <p:sp>
        <p:nvSpPr>
          <p:cNvPr id="4" name="Slide Number Placeholder 3"/>
          <p:cNvSpPr>
            <a:spLocks noGrp="1"/>
          </p:cNvSpPr>
          <p:nvPr>
            <p:ph type="sldNum" sz="quarter" idx="5"/>
          </p:nvPr>
        </p:nvSpPr>
        <p:spPr/>
        <p:txBody>
          <a:bodyPr/>
          <a:lstStyle/>
          <a:p>
            <a:pPr defTabSz="1219560" fontAlgn="base">
              <a:spcBef>
                <a:spcPct val="0"/>
              </a:spcBef>
              <a:spcAft>
                <a:spcPct val="0"/>
              </a:spcAft>
              <a:defRPr/>
            </a:pPr>
            <a:fld id="{3AF42B02-11F3-4BD2-B2E3-53F42D06C240}" type="slidenum">
              <a:rPr lang="en-US" altLang="en-US" sz="1800">
                <a:solidFill>
                  <a:srgbClr val="000000"/>
                </a:solidFill>
                <a:latin typeface="Arial" panose="020B0604020202020204" pitchFamily="34" charset="0"/>
              </a:rPr>
              <a:pPr defTabSz="1219560" fontAlgn="base">
                <a:spcBef>
                  <a:spcPct val="0"/>
                </a:spcBef>
                <a:spcAft>
                  <a:spcPct val="0"/>
                </a:spcAft>
                <a:defRPr/>
              </a:pPr>
              <a:t>21</a:t>
            </a:fld>
            <a:endParaRPr lang="en-US" altLang="en-US" sz="1800">
              <a:solidFill>
                <a:srgbClr val="000000"/>
              </a:solidFill>
              <a:latin typeface="Arial" panose="020B0604020202020204" pitchFamily="34" charset="0"/>
            </a:endParaRPr>
          </a:p>
        </p:txBody>
      </p:sp>
      <p:sp>
        <p:nvSpPr>
          <p:cNvPr id="5" name="Date Placeholder 4">
            <a:extLst>
              <a:ext uri="{FF2B5EF4-FFF2-40B4-BE49-F238E27FC236}">
                <a16:creationId xmlns:a16="http://schemas.microsoft.com/office/drawing/2014/main" id="{58F7F3AB-5BD9-D0A3-0CE3-C9CEB5D50DD5}"/>
              </a:ext>
            </a:extLst>
          </p:cNvPr>
          <p:cNvSpPr>
            <a:spLocks noGrp="1"/>
          </p:cNvSpPr>
          <p:nvPr>
            <p:ph type="dt" idx="1"/>
          </p:nvPr>
        </p:nvSpPr>
        <p:spPr/>
        <p:txBody>
          <a:bodyPr/>
          <a:lstStyle/>
          <a:p>
            <a:pPr defTabSz="1219560" fontAlgn="base">
              <a:spcBef>
                <a:spcPct val="0"/>
              </a:spcBef>
              <a:spcAft>
                <a:spcPct val="0"/>
              </a:spcAft>
              <a:defRPr/>
            </a:pPr>
            <a:r>
              <a:rPr lang="en-US" altLang="en-US" sz="1800">
                <a:solidFill>
                  <a:srgbClr val="000000"/>
                </a:solidFill>
                <a:latin typeface="Arial" panose="020B0604020202020204" pitchFamily="34" charset="0"/>
              </a:rPr>
              <a:t>2/11/2024 am</a:t>
            </a:r>
          </a:p>
        </p:txBody>
      </p:sp>
      <p:sp>
        <p:nvSpPr>
          <p:cNvPr id="6" name="Footer Placeholder 5">
            <a:extLst>
              <a:ext uri="{FF2B5EF4-FFF2-40B4-BE49-F238E27FC236}">
                <a16:creationId xmlns:a16="http://schemas.microsoft.com/office/drawing/2014/main" id="{A4D5B93B-4117-496C-590B-7F72E7268852}"/>
              </a:ext>
            </a:extLst>
          </p:cNvPr>
          <p:cNvSpPr>
            <a:spLocks noGrp="1"/>
          </p:cNvSpPr>
          <p:nvPr>
            <p:ph type="ftr" sz="quarter" idx="4"/>
          </p:nvPr>
        </p:nvSpPr>
        <p:spPr/>
        <p:txBody>
          <a:bodyPr/>
          <a:lstStyle/>
          <a:p>
            <a:pPr defTabSz="1219560" fontAlgn="base">
              <a:spcBef>
                <a:spcPct val="0"/>
              </a:spcBef>
              <a:spcAft>
                <a:spcPct val="0"/>
              </a:spcAft>
              <a:defRPr/>
            </a:pPr>
            <a:r>
              <a:rPr lang="en-US" altLang="en-US" sz="1800">
                <a:solidFill>
                  <a:srgbClr val="000000"/>
                </a:solidFill>
                <a:latin typeface="Arial" panose="020B0604020202020204" pitchFamily="34" charset="0"/>
              </a:rPr>
              <a:t>Richard Lidh</a:t>
            </a:r>
          </a:p>
        </p:txBody>
      </p:sp>
    </p:spTree>
    <p:extLst>
      <p:ext uri="{BB962C8B-B14F-4D97-AF65-F5344CB8AC3E}">
        <p14:creationId xmlns:p14="http://schemas.microsoft.com/office/powerpoint/2010/main" val="416379168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Psalms 51:13</a:t>
            </a:r>
            <a:r>
              <a:rPr lang="en-US" dirty="0"/>
              <a:t> – “13 Then I will teach transgressors your ways, and </a:t>
            </a:r>
            <a:r>
              <a:rPr lang="en-US" b="1" dirty="0"/>
              <a:t>sinners will return to you</a:t>
            </a:r>
            <a:r>
              <a:rPr lang="en-US" dirty="0"/>
              <a:t>.”</a:t>
            </a:r>
          </a:p>
          <a:p>
            <a:endParaRPr lang="en-US" dirty="0"/>
          </a:p>
          <a:p>
            <a:r>
              <a:rPr lang="en-US" b="1" dirty="0"/>
              <a:t>Matthew 13:15</a:t>
            </a:r>
            <a:r>
              <a:rPr lang="en-US" dirty="0"/>
              <a:t> – “For this people's heart has grown dull, and with their ears they can barely hear, and their eyes they have closed, lest they should </a:t>
            </a:r>
            <a:r>
              <a:rPr lang="en-US" b="1" dirty="0"/>
              <a:t>see</a:t>
            </a:r>
            <a:r>
              <a:rPr lang="en-US" dirty="0"/>
              <a:t> with their eyes and </a:t>
            </a:r>
            <a:r>
              <a:rPr lang="en-US" b="1" dirty="0"/>
              <a:t>hear</a:t>
            </a:r>
            <a:r>
              <a:rPr lang="en-US" dirty="0"/>
              <a:t>  with their ears and </a:t>
            </a:r>
            <a:r>
              <a:rPr lang="en-US" b="1" dirty="0"/>
              <a:t>understand</a:t>
            </a:r>
            <a:r>
              <a:rPr lang="en-US" dirty="0"/>
              <a:t> with their heart and turn, and I would heal them.”</a:t>
            </a:r>
          </a:p>
          <a:p>
            <a:endParaRPr lang="en-US" dirty="0"/>
          </a:p>
          <a:p>
            <a:r>
              <a:rPr lang="en-US" b="1" dirty="0"/>
              <a:t>Isaiah 59:1-2</a:t>
            </a:r>
            <a:r>
              <a:rPr lang="en-US" dirty="0"/>
              <a:t> – “59 Behold, the Lord's hand is not shortened, that it cannot save, or his ear dull, that it cannot hear; 2  but </a:t>
            </a:r>
            <a:r>
              <a:rPr lang="en-US" b="1" dirty="0"/>
              <a:t>your iniquities have made a separation</a:t>
            </a:r>
            <a:r>
              <a:rPr lang="en-US" dirty="0"/>
              <a:t> between you and your God, and your sins have hidden his face from you so that he does not hear.”</a:t>
            </a:r>
          </a:p>
          <a:p>
            <a:r>
              <a:rPr lang="en-US" b="1" dirty="0"/>
              <a:t>Romans 3:23</a:t>
            </a:r>
            <a:r>
              <a:rPr lang="en-US" dirty="0"/>
              <a:t> – “for all have sinned and fall short of the glory of God”</a:t>
            </a:r>
          </a:p>
          <a:p>
            <a:r>
              <a:rPr lang="en-US" b="1" dirty="0"/>
              <a:t>Romans 6:23</a:t>
            </a:r>
            <a:r>
              <a:rPr lang="en-US" dirty="0"/>
              <a:t> – “For the wages of sin is death, but the free gift of God is eternal life in Christ Jesus our Lord.”</a:t>
            </a:r>
          </a:p>
        </p:txBody>
      </p:sp>
      <p:sp>
        <p:nvSpPr>
          <p:cNvPr id="4" name="Slide Number Placeholder 3"/>
          <p:cNvSpPr>
            <a:spLocks noGrp="1"/>
          </p:cNvSpPr>
          <p:nvPr>
            <p:ph type="sldNum" sz="quarter" idx="5"/>
          </p:nvPr>
        </p:nvSpPr>
        <p:spPr/>
        <p:txBody>
          <a:bodyPr/>
          <a:lstStyle/>
          <a:p>
            <a:fld id="{C282A377-12BE-4AD5-83A9-9793DDB87EDC}" type="slidenum">
              <a:rPr lang="en-US" smtClean="0"/>
              <a:t>2</a:t>
            </a:fld>
            <a:endParaRPr lang="en-US"/>
          </a:p>
        </p:txBody>
      </p:sp>
      <p:sp>
        <p:nvSpPr>
          <p:cNvPr id="5" name="Date Placeholder 4">
            <a:extLst>
              <a:ext uri="{FF2B5EF4-FFF2-40B4-BE49-F238E27FC236}">
                <a16:creationId xmlns:a16="http://schemas.microsoft.com/office/drawing/2014/main" id="{8A334270-5C73-9BAB-64D0-4D35B15CF708}"/>
              </a:ext>
            </a:extLst>
          </p:cNvPr>
          <p:cNvSpPr>
            <a:spLocks noGrp="1"/>
          </p:cNvSpPr>
          <p:nvPr>
            <p:ph type="dt" idx="1"/>
          </p:nvPr>
        </p:nvSpPr>
        <p:spPr/>
        <p:txBody>
          <a:bodyPr/>
          <a:lstStyle/>
          <a:p>
            <a:r>
              <a:rPr lang="en-US"/>
              <a:t>2/11/2024 am</a:t>
            </a:r>
          </a:p>
        </p:txBody>
      </p:sp>
      <p:sp>
        <p:nvSpPr>
          <p:cNvPr id="6" name="Footer Placeholder 5">
            <a:extLst>
              <a:ext uri="{FF2B5EF4-FFF2-40B4-BE49-F238E27FC236}">
                <a16:creationId xmlns:a16="http://schemas.microsoft.com/office/drawing/2014/main" id="{9EF92220-A14B-93C6-685E-DB76139EBE11}"/>
              </a:ext>
            </a:extLst>
          </p:cNvPr>
          <p:cNvSpPr>
            <a:spLocks noGrp="1"/>
          </p:cNvSpPr>
          <p:nvPr>
            <p:ph type="ftr" sz="quarter" idx="4"/>
          </p:nvPr>
        </p:nvSpPr>
        <p:spPr/>
        <p:txBody>
          <a:bodyPr/>
          <a:lstStyle/>
          <a:p>
            <a:r>
              <a:rPr lang="en-US"/>
              <a:t>Richard Lidh</a:t>
            </a:r>
          </a:p>
        </p:txBody>
      </p:sp>
    </p:spTree>
    <p:extLst>
      <p:ext uri="{BB962C8B-B14F-4D97-AF65-F5344CB8AC3E}">
        <p14:creationId xmlns:p14="http://schemas.microsoft.com/office/powerpoint/2010/main" val="213831517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Matthew 5:39</a:t>
            </a:r>
            <a:r>
              <a:rPr lang="en-US" dirty="0"/>
              <a:t> – “But I say to you, Do not resist the one who is evil. But if anyone slaps you on the right cheek, </a:t>
            </a:r>
            <a:r>
              <a:rPr lang="en-US" b="1" dirty="0"/>
              <a:t>turn to him the other also</a:t>
            </a:r>
            <a:r>
              <a:rPr lang="en-US" dirty="0"/>
              <a:t>.”</a:t>
            </a:r>
          </a:p>
          <a:p>
            <a:r>
              <a:rPr lang="en-US" b="1" dirty="0"/>
              <a:t>Matthew 9:22</a:t>
            </a:r>
            <a:r>
              <a:rPr lang="en-US" dirty="0"/>
              <a:t> – “Jesus </a:t>
            </a:r>
            <a:r>
              <a:rPr lang="en-US" b="1" dirty="0"/>
              <a:t>turned</a:t>
            </a:r>
            <a:r>
              <a:rPr lang="en-US" dirty="0"/>
              <a:t>, and seeing her he said, ‘Take heart, daughter; your faith has made you well.’ And instantly the woman was made well.”</a:t>
            </a:r>
          </a:p>
          <a:p>
            <a:r>
              <a:rPr lang="en-US" b="1" dirty="0"/>
              <a:t>Matthew 18:3</a:t>
            </a:r>
            <a:r>
              <a:rPr lang="en-US" dirty="0"/>
              <a:t> – “and said, ‘Truly, I say to you, unless you </a:t>
            </a:r>
            <a:r>
              <a:rPr lang="en-US" b="1" dirty="0"/>
              <a:t>turn</a:t>
            </a:r>
            <a:r>
              <a:rPr lang="en-US" dirty="0"/>
              <a:t> and become like children, you will never enter the kingdom of heaven.’”</a:t>
            </a:r>
          </a:p>
          <a:p>
            <a:endParaRPr lang="en-US" dirty="0"/>
          </a:p>
          <a:p>
            <a:r>
              <a:rPr lang="en-US" b="1" dirty="0"/>
              <a:t>Luke 8:55</a:t>
            </a:r>
            <a:r>
              <a:rPr lang="en-US" dirty="0"/>
              <a:t> – “And </a:t>
            </a:r>
            <a:r>
              <a:rPr lang="en-US" b="1" dirty="0"/>
              <a:t>her spirit returned</a:t>
            </a:r>
            <a:r>
              <a:rPr lang="en-US" dirty="0"/>
              <a:t>, and she got up at once. And he directed that something should be given her to eat.”</a:t>
            </a:r>
          </a:p>
          <a:p>
            <a:r>
              <a:rPr lang="en-US" b="1" dirty="0"/>
              <a:t>Acts 3:19</a:t>
            </a:r>
            <a:r>
              <a:rPr lang="en-US" dirty="0"/>
              <a:t> – “Repent therefore, and </a:t>
            </a:r>
            <a:r>
              <a:rPr lang="en-US" b="1" dirty="0"/>
              <a:t>turn again</a:t>
            </a:r>
            <a:r>
              <a:rPr lang="en-US" dirty="0"/>
              <a:t>, that your sins may be blotted out”</a:t>
            </a:r>
          </a:p>
          <a:p>
            <a:r>
              <a:rPr lang="en-US" b="1" dirty="0"/>
              <a:t>Acts 15:36</a:t>
            </a:r>
            <a:r>
              <a:rPr lang="en-US" dirty="0"/>
              <a:t> – “And after some days Paul said to Barnabas, ‘</a:t>
            </a:r>
            <a:r>
              <a:rPr lang="en-US" b="1" dirty="0"/>
              <a:t>Let us return</a:t>
            </a:r>
            <a:r>
              <a:rPr lang="en-US" dirty="0"/>
              <a:t> and visit the brothers in every city where we proclaimed the word of the Lord, and see how they are.’“</a:t>
            </a:r>
          </a:p>
          <a:p>
            <a:endParaRPr lang="en-US" dirty="0"/>
          </a:p>
          <a:p>
            <a:r>
              <a:rPr lang="en-US" b="1" dirty="0"/>
              <a:t>Acts 15:3</a:t>
            </a:r>
            <a:r>
              <a:rPr lang="en-US" dirty="0"/>
              <a:t> – “So, being sent on their way by the church, they passed through both Phoenicia and Samaria, describing in detail </a:t>
            </a:r>
            <a:r>
              <a:rPr lang="en-US" b="1" dirty="0"/>
              <a:t>the conversion of the Gentiles</a:t>
            </a:r>
            <a:r>
              <a:rPr lang="en-US" dirty="0"/>
              <a:t>, and brought great joy to all the brothers.”</a:t>
            </a:r>
          </a:p>
          <a:p>
            <a:endParaRPr lang="en-US" dirty="0"/>
          </a:p>
          <a:p>
            <a:r>
              <a:rPr lang="en-US" b="1" dirty="0"/>
              <a:t>Luke 2:20</a:t>
            </a:r>
            <a:r>
              <a:rPr lang="en-US" dirty="0"/>
              <a:t> – “And the shepherds </a:t>
            </a:r>
            <a:r>
              <a:rPr lang="en-US" b="1" dirty="0"/>
              <a:t>returned</a:t>
            </a:r>
            <a:r>
              <a:rPr lang="en-US" dirty="0"/>
              <a:t>, glorifying and praising God for all they had heard and seen, as it had been told them.”</a:t>
            </a:r>
          </a:p>
        </p:txBody>
      </p:sp>
      <p:sp>
        <p:nvSpPr>
          <p:cNvPr id="4" name="Slide Number Placeholder 3"/>
          <p:cNvSpPr>
            <a:spLocks noGrp="1"/>
          </p:cNvSpPr>
          <p:nvPr>
            <p:ph type="sldNum" sz="quarter" idx="5"/>
          </p:nvPr>
        </p:nvSpPr>
        <p:spPr/>
        <p:txBody>
          <a:bodyPr/>
          <a:lstStyle/>
          <a:p>
            <a:fld id="{C282A377-12BE-4AD5-83A9-9793DDB87EDC}" type="slidenum">
              <a:rPr lang="en-US" smtClean="0"/>
              <a:t>3</a:t>
            </a:fld>
            <a:endParaRPr lang="en-US"/>
          </a:p>
        </p:txBody>
      </p:sp>
      <p:sp>
        <p:nvSpPr>
          <p:cNvPr id="5" name="Date Placeholder 4">
            <a:extLst>
              <a:ext uri="{FF2B5EF4-FFF2-40B4-BE49-F238E27FC236}">
                <a16:creationId xmlns:a16="http://schemas.microsoft.com/office/drawing/2014/main" id="{76EE070B-DB50-A6B3-6FA2-9F80AC7EE2A3}"/>
              </a:ext>
            </a:extLst>
          </p:cNvPr>
          <p:cNvSpPr>
            <a:spLocks noGrp="1"/>
          </p:cNvSpPr>
          <p:nvPr>
            <p:ph type="dt" idx="1"/>
          </p:nvPr>
        </p:nvSpPr>
        <p:spPr/>
        <p:txBody>
          <a:bodyPr/>
          <a:lstStyle/>
          <a:p>
            <a:r>
              <a:rPr lang="en-US"/>
              <a:t>2/11/2024 am</a:t>
            </a:r>
          </a:p>
        </p:txBody>
      </p:sp>
      <p:sp>
        <p:nvSpPr>
          <p:cNvPr id="6" name="Footer Placeholder 5">
            <a:extLst>
              <a:ext uri="{FF2B5EF4-FFF2-40B4-BE49-F238E27FC236}">
                <a16:creationId xmlns:a16="http://schemas.microsoft.com/office/drawing/2014/main" id="{2ACB5C3A-3FA8-721D-E265-31EDF585B8DC}"/>
              </a:ext>
            </a:extLst>
          </p:cNvPr>
          <p:cNvSpPr>
            <a:spLocks noGrp="1"/>
          </p:cNvSpPr>
          <p:nvPr>
            <p:ph type="ftr" sz="quarter" idx="4"/>
          </p:nvPr>
        </p:nvSpPr>
        <p:spPr/>
        <p:txBody>
          <a:bodyPr/>
          <a:lstStyle/>
          <a:p>
            <a:r>
              <a:rPr lang="en-US"/>
              <a:t>Richard Lidh</a:t>
            </a:r>
          </a:p>
        </p:txBody>
      </p:sp>
    </p:spTree>
    <p:extLst>
      <p:ext uri="{BB962C8B-B14F-4D97-AF65-F5344CB8AC3E}">
        <p14:creationId xmlns:p14="http://schemas.microsoft.com/office/powerpoint/2010/main" val="229100474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Matthew 13:15</a:t>
            </a:r>
            <a:r>
              <a:rPr lang="en-US" dirty="0"/>
              <a:t> – “15 For this people's heart has grown dull, and with their ears they can barely hear, and their eyes they have closed, lest they should see with their eyes and hear with their ears and understand with their heart and </a:t>
            </a:r>
            <a:r>
              <a:rPr lang="en-US" b="1" dirty="0"/>
              <a:t>turn, and I would heal them</a:t>
            </a:r>
            <a:r>
              <a:rPr lang="en-US" dirty="0"/>
              <a:t>.”</a:t>
            </a:r>
          </a:p>
          <a:p>
            <a:endParaRPr lang="en-US" dirty="0"/>
          </a:p>
          <a:p>
            <a:r>
              <a:rPr lang="en-US" b="1" dirty="0"/>
              <a:t>Acts 9:35</a:t>
            </a:r>
            <a:r>
              <a:rPr lang="en-US" dirty="0"/>
              <a:t> – “And all the residents of Lydda and Sharon saw him, and they </a:t>
            </a:r>
            <a:r>
              <a:rPr lang="en-US" b="1" dirty="0"/>
              <a:t>turned to the Lord</a:t>
            </a:r>
            <a:r>
              <a:rPr lang="en-US" dirty="0"/>
              <a:t>.”</a:t>
            </a:r>
          </a:p>
          <a:p>
            <a:r>
              <a:rPr lang="en-US" b="1" dirty="0"/>
              <a:t>Acts 11:21</a:t>
            </a:r>
            <a:r>
              <a:rPr lang="en-US" dirty="0"/>
              <a:t> – “And the hand of the Lord was with them, and a great number who believed </a:t>
            </a:r>
            <a:r>
              <a:rPr lang="en-US" b="1" dirty="0"/>
              <a:t>turned to the Lord</a:t>
            </a:r>
            <a:r>
              <a:rPr lang="en-US" dirty="0"/>
              <a:t>.”</a:t>
            </a:r>
          </a:p>
          <a:p>
            <a:endParaRPr lang="en-US" dirty="0"/>
          </a:p>
          <a:p>
            <a:r>
              <a:rPr lang="en-US" b="1" dirty="0"/>
              <a:t>Acts 26:19-20</a:t>
            </a:r>
            <a:r>
              <a:rPr lang="en-US" dirty="0"/>
              <a:t> – “19 "Therefore, O King Agrippa, I was not disobedient to the heavenly vision, 20 but declared first to those in Damascus, then in Jerusalem and throughout all the region of Judea, and also to the Gentiles, that they should </a:t>
            </a:r>
            <a:r>
              <a:rPr lang="en-US" b="1" dirty="0"/>
              <a:t>repent and turn to God</a:t>
            </a:r>
            <a:r>
              <a:rPr lang="en-US" dirty="0"/>
              <a:t>, performing deeds in keeping with their repentance.”</a:t>
            </a:r>
          </a:p>
          <a:p>
            <a:endParaRPr lang="en-US" dirty="0"/>
          </a:p>
          <a:p>
            <a:r>
              <a:rPr lang="en-US" b="1" dirty="0"/>
              <a:t>I Thessalonians 1:9</a:t>
            </a:r>
            <a:r>
              <a:rPr lang="en-US" dirty="0"/>
              <a:t> – “For they themselves report concerning us the kind of reception we had among you, and how you </a:t>
            </a:r>
            <a:r>
              <a:rPr lang="en-US" b="1" dirty="0"/>
              <a:t>turned to God from idols</a:t>
            </a:r>
            <a:r>
              <a:rPr lang="en-US" dirty="0"/>
              <a:t> to serve the living and true God”</a:t>
            </a:r>
          </a:p>
          <a:p>
            <a:endParaRPr lang="en-US" dirty="0"/>
          </a:p>
          <a:p>
            <a:r>
              <a:rPr lang="en-US" b="1" dirty="0"/>
              <a:t>James 5:19-20</a:t>
            </a:r>
            <a:r>
              <a:rPr lang="en-US" dirty="0"/>
              <a:t> – “19 My brothers, if anyone among you wanders from the truth and someone brings him back, 20 let him know that whoever </a:t>
            </a:r>
            <a:r>
              <a:rPr lang="en-US" b="1" dirty="0"/>
              <a:t>brings back a sinner</a:t>
            </a:r>
            <a:r>
              <a:rPr lang="en-US" dirty="0"/>
              <a:t> from his wandering will save his soul from death and will cover a multitude of sins.”</a:t>
            </a:r>
          </a:p>
        </p:txBody>
      </p:sp>
      <p:sp>
        <p:nvSpPr>
          <p:cNvPr id="4" name="Slide Number Placeholder 3"/>
          <p:cNvSpPr>
            <a:spLocks noGrp="1"/>
          </p:cNvSpPr>
          <p:nvPr>
            <p:ph type="sldNum" sz="quarter" idx="5"/>
          </p:nvPr>
        </p:nvSpPr>
        <p:spPr/>
        <p:txBody>
          <a:bodyPr/>
          <a:lstStyle/>
          <a:p>
            <a:fld id="{C282A377-12BE-4AD5-83A9-9793DDB87EDC}" type="slidenum">
              <a:rPr lang="en-US" smtClean="0"/>
              <a:t>4</a:t>
            </a:fld>
            <a:endParaRPr lang="en-US"/>
          </a:p>
        </p:txBody>
      </p:sp>
      <p:sp>
        <p:nvSpPr>
          <p:cNvPr id="5" name="Date Placeholder 4">
            <a:extLst>
              <a:ext uri="{FF2B5EF4-FFF2-40B4-BE49-F238E27FC236}">
                <a16:creationId xmlns:a16="http://schemas.microsoft.com/office/drawing/2014/main" id="{87D6B4E6-22F4-4C55-A7A5-0D381C1AE362}"/>
              </a:ext>
            </a:extLst>
          </p:cNvPr>
          <p:cNvSpPr>
            <a:spLocks noGrp="1"/>
          </p:cNvSpPr>
          <p:nvPr>
            <p:ph type="dt" idx="1"/>
          </p:nvPr>
        </p:nvSpPr>
        <p:spPr/>
        <p:txBody>
          <a:bodyPr/>
          <a:lstStyle/>
          <a:p>
            <a:r>
              <a:rPr lang="en-US"/>
              <a:t>2/11/2024 am</a:t>
            </a:r>
          </a:p>
        </p:txBody>
      </p:sp>
      <p:sp>
        <p:nvSpPr>
          <p:cNvPr id="6" name="Footer Placeholder 5">
            <a:extLst>
              <a:ext uri="{FF2B5EF4-FFF2-40B4-BE49-F238E27FC236}">
                <a16:creationId xmlns:a16="http://schemas.microsoft.com/office/drawing/2014/main" id="{357F36DB-8F10-C0B9-DD81-6F1E2C2B2401}"/>
              </a:ext>
            </a:extLst>
          </p:cNvPr>
          <p:cNvSpPr>
            <a:spLocks noGrp="1"/>
          </p:cNvSpPr>
          <p:nvPr>
            <p:ph type="ftr" sz="quarter" idx="4"/>
          </p:nvPr>
        </p:nvSpPr>
        <p:spPr/>
        <p:txBody>
          <a:bodyPr/>
          <a:lstStyle/>
          <a:p>
            <a:r>
              <a:rPr lang="en-US"/>
              <a:t>Richard Lidh</a:t>
            </a:r>
          </a:p>
        </p:txBody>
      </p:sp>
    </p:spTree>
    <p:extLst>
      <p:ext uri="{BB962C8B-B14F-4D97-AF65-F5344CB8AC3E}">
        <p14:creationId xmlns:p14="http://schemas.microsoft.com/office/powerpoint/2010/main" val="22648634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Acts 3:19</a:t>
            </a:r>
            <a:r>
              <a:rPr lang="en-US" dirty="0"/>
              <a:t> – “Repent therefore, and turn again, </a:t>
            </a:r>
            <a:r>
              <a:rPr lang="en-US" b="1" dirty="0"/>
              <a:t>that your sins may be blotted out</a:t>
            </a:r>
            <a:r>
              <a:rPr lang="en-US" dirty="0"/>
              <a:t>”</a:t>
            </a:r>
          </a:p>
          <a:p>
            <a:r>
              <a:rPr lang="en-US" b="1" dirty="0"/>
              <a:t>Acts 2:38</a:t>
            </a:r>
            <a:r>
              <a:rPr lang="en-US" dirty="0"/>
              <a:t> – “And Peter said to them, ‘</a:t>
            </a:r>
            <a:r>
              <a:rPr lang="en-US" b="1" dirty="0"/>
              <a:t>Repent and be baptized</a:t>
            </a:r>
            <a:r>
              <a:rPr lang="en-US" dirty="0"/>
              <a:t> every one of you in the name of Jesus Christ for the forgiveness of your sins, and you will receive the gift of the Holy Spirit.’”</a:t>
            </a:r>
          </a:p>
          <a:p>
            <a:endParaRPr lang="en-US" dirty="0"/>
          </a:p>
          <a:p>
            <a:r>
              <a:rPr lang="en-US" b="1" dirty="0"/>
              <a:t>James 5:19-20</a:t>
            </a:r>
            <a:r>
              <a:rPr lang="en-US" dirty="0"/>
              <a:t> – “19 My brothers, if anyone among you </a:t>
            </a:r>
            <a:r>
              <a:rPr lang="en-US" b="1" dirty="0"/>
              <a:t>wanders from the truth</a:t>
            </a:r>
            <a:r>
              <a:rPr lang="en-US" dirty="0"/>
              <a:t> and someone brings him back, 20 let him know that whoever brings back a sinner from his wandering will </a:t>
            </a:r>
            <a:r>
              <a:rPr lang="en-US" b="1" dirty="0"/>
              <a:t>save his soul from death</a:t>
            </a:r>
            <a:r>
              <a:rPr lang="en-US" dirty="0"/>
              <a:t> and will cover a multitude of sins.”</a:t>
            </a:r>
          </a:p>
          <a:p>
            <a:r>
              <a:rPr lang="en-US" b="1" dirty="0"/>
              <a:t>I John 1:7-9</a:t>
            </a:r>
            <a:r>
              <a:rPr lang="en-US" dirty="0"/>
              <a:t> – “7 But if we </a:t>
            </a:r>
            <a:r>
              <a:rPr lang="en-US" b="1" dirty="0"/>
              <a:t>walk in the light</a:t>
            </a:r>
            <a:r>
              <a:rPr lang="en-US" dirty="0"/>
              <a:t>, as he is in the light, we have fellowship with one another, and the blood of Jesus his Son cleanses us from all sin. 8  If we say we have no sin, we deceive ourselves, and the truth is not in us. 9  If we confess our sins, he is faithful and just to forgive us our sins and to cleanse us from all unrighteousness.”</a:t>
            </a:r>
          </a:p>
          <a:p>
            <a:r>
              <a:rPr lang="en-US" b="1" dirty="0"/>
              <a:t>Acts 8:22</a:t>
            </a:r>
            <a:r>
              <a:rPr lang="en-US" dirty="0"/>
              <a:t> – “</a:t>
            </a:r>
            <a:r>
              <a:rPr lang="en-US" b="1" dirty="0"/>
              <a:t>Repent</a:t>
            </a:r>
            <a:r>
              <a:rPr lang="en-US" dirty="0"/>
              <a:t>, therefore, </a:t>
            </a:r>
            <a:r>
              <a:rPr lang="en-US" b="1" dirty="0"/>
              <a:t>of this wickedness</a:t>
            </a:r>
            <a:r>
              <a:rPr lang="en-US" dirty="0"/>
              <a:t> of yours, and pray to the Lord that, if possible, the intent of your heart may be forgiven you.”</a:t>
            </a:r>
          </a:p>
        </p:txBody>
      </p:sp>
      <p:sp>
        <p:nvSpPr>
          <p:cNvPr id="4" name="Slide Number Placeholder 3"/>
          <p:cNvSpPr>
            <a:spLocks noGrp="1"/>
          </p:cNvSpPr>
          <p:nvPr>
            <p:ph type="sldNum" sz="quarter" idx="5"/>
          </p:nvPr>
        </p:nvSpPr>
        <p:spPr/>
        <p:txBody>
          <a:bodyPr/>
          <a:lstStyle/>
          <a:p>
            <a:fld id="{C282A377-12BE-4AD5-83A9-9793DDB87EDC}" type="slidenum">
              <a:rPr lang="en-US" smtClean="0"/>
              <a:t>5</a:t>
            </a:fld>
            <a:endParaRPr lang="en-US"/>
          </a:p>
        </p:txBody>
      </p:sp>
      <p:sp>
        <p:nvSpPr>
          <p:cNvPr id="5" name="Date Placeholder 4">
            <a:extLst>
              <a:ext uri="{FF2B5EF4-FFF2-40B4-BE49-F238E27FC236}">
                <a16:creationId xmlns:a16="http://schemas.microsoft.com/office/drawing/2014/main" id="{CEFA8EAC-7A28-9863-F9B2-92FB41EAB1D2}"/>
              </a:ext>
            </a:extLst>
          </p:cNvPr>
          <p:cNvSpPr>
            <a:spLocks noGrp="1"/>
          </p:cNvSpPr>
          <p:nvPr>
            <p:ph type="dt" idx="1"/>
          </p:nvPr>
        </p:nvSpPr>
        <p:spPr/>
        <p:txBody>
          <a:bodyPr/>
          <a:lstStyle/>
          <a:p>
            <a:r>
              <a:rPr lang="en-US"/>
              <a:t>2/11/2024 am</a:t>
            </a:r>
          </a:p>
        </p:txBody>
      </p:sp>
      <p:sp>
        <p:nvSpPr>
          <p:cNvPr id="6" name="Footer Placeholder 5">
            <a:extLst>
              <a:ext uri="{FF2B5EF4-FFF2-40B4-BE49-F238E27FC236}">
                <a16:creationId xmlns:a16="http://schemas.microsoft.com/office/drawing/2014/main" id="{A6467D7E-B7F9-CF47-567C-C39C89D0A223}"/>
              </a:ext>
            </a:extLst>
          </p:cNvPr>
          <p:cNvSpPr>
            <a:spLocks noGrp="1"/>
          </p:cNvSpPr>
          <p:nvPr>
            <p:ph type="ftr" sz="quarter" idx="4"/>
          </p:nvPr>
        </p:nvSpPr>
        <p:spPr/>
        <p:txBody>
          <a:bodyPr/>
          <a:lstStyle/>
          <a:p>
            <a:r>
              <a:rPr lang="en-US"/>
              <a:t>Richard Lidh</a:t>
            </a:r>
          </a:p>
        </p:txBody>
      </p:sp>
    </p:spTree>
    <p:extLst>
      <p:ext uri="{BB962C8B-B14F-4D97-AF65-F5344CB8AC3E}">
        <p14:creationId xmlns:p14="http://schemas.microsoft.com/office/powerpoint/2010/main" val="18587352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II Corinthians 10:3-5</a:t>
            </a:r>
            <a:r>
              <a:rPr lang="en-US" dirty="0"/>
              <a:t> – “3 For though we walk in the flesh, we are not waging war according to the flesh. 4 For the weapons of our warfare are not of the flesh but have divine power to destroy strongholds. 5 We destroy arguments and every lofty opinion raised against the knowledge of God, and take </a:t>
            </a:r>
            <a:r>
              <a:rPr lang="en-US" b="1" dirty="0"/>
              <a:t>every thought captive</a:t>
            </a:r>
            <a:r>
              <a:rPr lang="en-US" dirty="0"/>
              <a:t> to obey Christ”</a:t>
            </a:r>
          </a:p>
          <a:p>
            <a:endParaRPr lang="en-US" dirty="0"/>
          </a:p>
          <a:p>
            <a:r>
              <a:rPr lang="en-US" b="1" dirty="0"/>
              <a:t>Romans 8:5-8</a:t>
            </a:r>
            <a:r>
              <a:rPr lang="en-US" dirty="0"/>
              <a:t> – “5 For those who live according to the flesh set their minds on the </a:t>
            </a:r>
            <a:r>
              <a:rPr lang="en-US" b="1" dirty="0"/>
              <a:t>things of the flesh</a:t>
            </a:r>
            <a:r>
              <a:rPr lang="en-US" dirty="0"/>
              <a:t>, but those who live according to the Spirit set their minds on the things of the Spirit. 6 To set the mind on the flesh is death, but to set the mind on the Spirit is life and peace. 7 For the mind that is set on the flesh is hostile to God, for it does not submit to God's law; indeed, it cannot. 8 Those who are in the flesh </a:t>
            </a:r>
            <a:r>
              <a:rPr lang="en-US" b="1" dirty="0"/>
              <a:t>cannot please God</a:t>
            </a:r>
            <a:r>
              <a:rPr lang="en-US" dirty="0"/>
              <a:t>.”</a:t>
            </a:r>
          </a:p>
          <a:p>
            <a:r>
              <a:rPr lang="en-US" b="1" dirty="0"/>
              <a:t>Philippians 3:18-19</a:t>
            </a:r>
            <a:r>
              <a:rPr lang="en-US" dirty="0"/>
              <a:t> – “18 For many, of whom I have often told you and now tell you even with tears, walk as enemies of the cross of Christ. 19  Their end is destruction, their god is their belly, and they glory in their shame, with minds set </a:t>
            </a:r>
            <a:r>
              <a:rPr lang="en-US" b="1" dirty="0"/>
              <a:t>on earthly things</a:t>
            </a:r>
            <a:r>
              <a:rPr lang="en-US" dirty="0"/>
              <a:t>.”</a:t>
            </a:r>
          </a:p>
          <a:p>
            <a:endParaRPr lang="en-US" dirty="0"/>
          </a:p>
          <a:p>
            <a:r>
              <a:rPr lang="en-US" b="1" dirty="0"/>
              <a:t>Colossians 3:1-2</a:t>
            </a:r>
            <a:r>
              <a:rPr lang="en-US" dirty="0"/>
              <a:t> – “1 If then you have been raised with Christ, </a:t>
            </a:r>
            <a:r>
              <a:rPr lang="en-US" b="1" dirty="0"/>
              <a:t>seek the things that are above</a:t>
            </a:r>
            <a:r>
              <a:rPr lang="en-US" dirty="0"/>
              <a:t>, where Christ is, seated at the right hand of God. 2  Set your minds on things that are above, not on things that are on earth.”</a:t>
            </a:r>
          </a:p>
          <a:p>
            <a:r>
              <a:rPr lang="en-US" b="1" dirty="0"/>
              <a:t>Romans 12:1-2</a:t>
            </a:r>
            <a:r>
              <a:rPr lang="en-US" dirty="0"/>
              <a:t> – “1 I appeal to you therefore, brothers, by the mercies of God, to </a:t>
            </a:r>
            <a:r>
              <a:rPr lang="en-US" b="1" dirty="0"/>
              <a:t>present your bodies as a living sacrifice, holy and acceptable to God</a:t>
            </a:r>
            <a:r>
              <a:rPr lang="en-US" dirty="0"/>
              <a:t>, which is your spiritual worship.  2  Do not be conformed to this world, but be transformed by the renewal of your mind, that by testing you may discern what is the will of God, what is good and acceptable and perfect.”</a:t>
            </a:r>
          </a:p>
        </p:txBody>
      </p:sp>
      <p:sp>
        <p:nvSpPr>
          <p:cNvPr id="4" name="Slide Number Placeholder 3"/>
          <p:cNvSpPr>
            <a:spLocks noGrp="1"/>
          </p:cNvSpPr>
          <p:nvPr>
            <p:ph type="sldNum" sz="quarter" idx="5"/>
          </p:nvPr>
        </p:nvSpPr>
        <p:spPr/>
        <p:txBody>
          <a:bodyPr/>
          <a:lstStyle/>
          <a:p>
            <a:fld id="{C282A377-12BE-4AD5-83A9-9793DDB87EDC}" type="slidenum">
              <a:rPr lang="en-US" smtClean="0"/>
              <a:t>7</a:t>
            </a:fld>
            <a:endParaRPr lang="en-US"/>
          </a:p>
        </p:txBody>
      </p:sp>
      <p:sp>
        <p:nvSpPr>
          <p:cNvPr id="5" name="Date Placeholder 4">
            <a:extLst>
              <a:ext uri="{FF2B5EF4-FFF2-40B4-BE49-F238E27FC236}">
                <a16:creationId xmlns:a16="http://schemas.microsoft.com/office/drawing/2014/main" id="{B9D05046-C888-5BCB-9B06-79D7C3FD1ABB}"/>
              </a:ext>
            </a:extLst>
          </p:cNvPr>
          <p:cNvSpPr>
            <a:spLocks noGrp="1"/>
          </p:cNvSpPr>
          <p:nvPr>
            <p:ph type="dt" idx="1"/>
          </p:nvPr>
        </p:nvSpPr>
        <p:spPr/>
        <p:txBody>
          <a:bodyPr/>
          <a:lstStyle/>
          <a:p>
            <a:r>
              <a:rPr lang="en-US"/>
              <a:t>2/11/2024 am</a:t>
            </a:r>
          </a:p>
        </p:txBody>
      </p:sp>
      <p:sp>
        <p:nvSpPr>
          <p:cNvPr id="6" name="Footer Placeholder 5">
            <a:extLst>
              <a:ext uri="{FF2B5EF4-FFF2-40B4-BE49-F238E27FC236}">
                <a16:creationId xmlns:a16="http://schemas.microsoft.com/office/drawing/2014/main" id="{BB1E39A4-EF86-1D04-5411-FC195D1CB97E}"/>
              </a:ext>
            </a:extLst>
          </p:cNvPr>
          <p:cNvSpPr>
            <a:spLocks noGrp="1"/>
          </p:cNvSpPr>
          <p:nvPr>
            <p:ph type="ftr" sz="quarter" idx="4"/>
          </p:nvPr>
        </p:nvSpPr>
        <p:spPr/>
        <p:txBody>
          <a:bodyPr/>
          <a:lstStyle/>
          <a:p>
            <a:r>
              <a:rPr lang="en-US"/>
              <a:t>Richard Lidh</a:t>
            </a:r>
          </a:p>
        </p:txBody>
      </p:sp>
    </p:spTree>
    <p:extLst>
      <p:ext uri="{BB962C8B-B14F-4D97-AF65-F5344CB8AC3E}">
        <p14:creationId xmlns:p14="http://schemas.microsoft.com/office/powerpoint/2010/main" val="81925248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II Timothy 3:16-17</a:t>
            </a:r>
            <a:r>
              <a:rPr lang="en-US" dirty="0"/>
              <a:t> – “16  All Scripture is breathed out by God and profitable for teaching, for reproof, for correction, and for training in righteousness, 17 that the man of God may be competent, </a:t>
            </a:r>
            <a:r>
              <a:rPr lang="en-US" b="1" dirty="0"/>
              <a:t>equipped for every good work</a:t>
            </a:r>
            <a:r>
              <a:rPr lang="en-US" dirty="0"/>
              <a:t>.”</a:t>
            </a:r>
          </a:p>
          <a:p>
            <a:r>
              <a:rPr lang="en-US" b="1" dirty="0"/>
              <a:t>Colossians 3:16-17</a:t>
            </a:r>
            <a:r>
              <a:rPr lang="en-US" dirty="0"/>
              <a:t> – “16 Let the word of Christ </a:t>
            </a:r>
            <a:r>
              <a:rPr lang="en-US" b="1" dirty="0"/>
              <a:t>dwell in you richly</a:t>
            </a:r>
            <a:r>
              <a:rPr lang="en-US" dirty="0"/>
              <a:t>, teaching and admonishing one another in all wisdom, singing psalms and hymns and spiritual songs, with thankfulness in your hearts to God. 17 And whatever you do, in word or deed, </a:t>
            </a:r>
            <a:r>
              <a:rPr lang="en-US" b="1" dirty="0"/>
              <a:t>do everything in the name of the Lord Jesus</a:t>
            </a:r>
            <a:r>
              <a:rPr lang="en-US" dirty="0"/>
              <a:t>, giving thanks to God the Father through him</a:t>
            </a:r>
          </a:p>
          <a:p>
            <a:r>
              <a:rPr lang="en-US" b="1" dirty="0"/>
              <a:t>Ps 119:104-105</a:t>
            </a:r>
            <a:r>
              <a:rPr lang="en-US" dirty="0"/>
              <a:t> – “104 </a:t>
            </a:r>
            <a:r>
              <a:rPr lang="en-US" b="1" dirty="0"/>
              <a:t>Through your precepts I get understanding</a:t>
            </a:r>
            <a:r>
              <a:rPr lang="en-US" dirty="0"/>
              <a:t>; therefore I hate every false way. 105  Your word is a lamp to my feet and a light to my path.”</a:t>
            </a:r>
          </a:p>
        </p:txBody>
      </p:sp>
      <p:sp>
        <p:nvSpPr>
          <p:cNvPr id="4" name="Slide Number Placeholder 3"/>
          <p:cNvSpPr>
            <a:spLocks noGrp="1"/>
          </p:cNvSpPr>
          <p:nvPr>
            <p:ph type="sldNum" sz="quarter" idx="5"/>
          </p:nvPr>
        </p:nvSpPr>
        <p:spPr/>
        <p:txBody>
          <a:bodyPr/>
          <a:lstStyle/>
          <a:p>
            <a:fld id="{C282A377-12BE-4AD5-83A9-9793DDB87EDC}" type="slidenum">
              <a:rPr lang="en-US" smtClean="0"/>
              <a:t>8</a:t>
            </a:fld>
            <a:endParaRPr lang="en-US"/>
          </a:p>
        </p:txBody>
      </p:sp>
      <p:sp>
        <p:nvSpPr>
          <p:cNvPr id="5" name="Date Placeholder 4">
            <a:extLst>
              <a:ext uri="{FF2B5EF4-FFF2-40B4-BE49-F238E27FC236}">
                <a16:creationId xmlns:a16="http://schemas.microsoft.com/office/drawing/2014/main" id="{5EA8A7E6-B0A4-76BD-E340-0643E932E207}"/>
              </a:ext>
            </a:extLst>
          </p:cNvPr>
          <p:cNvSpPr>
            <a:spLocks noGrp="1"/>
          </p:cNvSpPr>
          <p:nvPr>
            <p:ph type="dt" idx="1"/>
          </p:nvPr>
        </p:nvSpPr>
        <p:spPr/>
        <p:txBody>
          <a:bodyPr/>
          <a:lstStyle/>
          <a:p>
            <a:r>
              <a:rPr lang="en-US"/>
              <a:t>2/11/2024 am</a:t>
            </a:r>
          </a:p>
        </p:txBody>
      </p:sp>
      <p:sp>
        <p:nvSpPr>
          <p:cNvPr id="6" name="Footer Placeholder 5">
            <a:extLst>
              <a:ext uri="{FF2B5EF4-FFF2-40B4-BE49-F238E27FC236}">
                <a16:creationId xmlns:a16="http://schemas.microsoft.com/office/drawing/2014/main" id="{1178DA69-CC8E-D65F-144A-9EFF74A3E8C1}"/>
              </a:ext>
            </a:extLst>
          </p:cNvPr>
          <p:cNvSpPr>
            <a:spLocks noGrp="1"/>
          </p:cNvSpPr>
          <p:nvPr>
            <p:ph type="ftr" sz="quarter" idx="4"/>
          </p:nvPr>
        </p:nvSpPr>
        <p:spPr/>
        <p:txBody>
          <a:bodyPr/>
          <a:lstStyle/>
          <a:p>
            <a:r>
              <a:rPr lang="en-US"/>
              <a:t>Richard Lidh</a:t>
            </a:r>
          </a:p>
        </p:txBody>
      </p:sp>
    </p:spTree>
    <p:extLst>
      <p:ext uri="{BB962C8B-B14F-4D97-AF65-F5344CB8AC3E}">
        <p14:creationId xmlns:p14="http://schemas.microsoft.com/office/powerpoint/2010/main" val="71703857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Proverbs 4:23</a:t>
            </a:r>
            <a:r>
              <a:rPr lang="en-US" dirty="0"/>
              <a:t> – “Keep your heart with all vigilance, for from it flow </a:t>
            </a:r>
            <a:r>
              <a:rPr lang="en-US" b="1" dirty="0"/>
              <a:t>the springs of life</a:t>
            </a:r>
            <a:r>
              <a:rPr lang="en-US" dirty="0"/>
              <a:t>.”</a:t>
            </a:r>
          </a:p>
          <a:p>
            <a:endParaRPr lang="en-US" dirty="0"/>
          </a:p>
          <a:p>
            <a:r>
              <a:rPr lang="en-US" b="1" dirty="0"/>
              <a:t>Matthew 12:34-35</a:t>
            </a:r>
            <a:r>
              <a:rPr lang="en-US" dirty="0"/>
              <a:t> – “34  You brood of vipers! How can you speak good, when you are evil? For </a:t>
            </a:r>
            <a:r>
              <a:rPr lang="en-US" b="1" dirty="0"/>
              <a:t>out of the abundance of the heart</a:t>
            </a:r>
            <a:r>
              <a:rPr lang="en-US" dirty="0"/>
              <a:t> the mouth speaks.  35  The good person out of his good treasure brings forth good, and the evil person out of his evil treasure brings forth evil.”</a:t>
            </a:r>
          </a:p>
          <a:p>
            <a:endParaRPr lang="en-US" dirty="0"/>
          </a:p>
          <a:p>
            <a:r>
              <a:rPr lang="en-US" b="1" dirty="0"/>
              <a:t>Matthew 5:8</a:t>
            </a:r>
            <a:r>
              <a:rPr lang="en-US" dirty="0"/>
              <a:t> – “Blessed are the pure in heart, for </a:t>
            </a:r>
            <a:r>
              <a:rPr lang="en-US" b="1" dirty="0"/>
              <a:t>they shall see God</a:t>
            </a:r>
            <a:r>
              <a:rPr lang="en-US" dirty="0"/>
              <a:t>.”</a:t>
            </a:r>
          </a:p>
        </p:txBody>
      </p:sp>
      <p:sp>
        <p:nvSpPr>
          <p:cNvPr id="4" name="Slide Number Placeholder 3"/>
          <p:cNvSpPr>
            <a:spLocks noGrp="1"/>
          </p:cNvSpPr>
          <p:nvPr>
            <p:ph type="sldNum" sz="quarter" idx="5"/>
          </p:nvPr>
        </p:nvSpPr>
        <p:spPr/>
        <p:txBody>
          <a:bodyPr/>
          <a:lstStyle/>
          <a:p>
            <a:fld id="{C282A377-12BE-4AD5-83A9-9793DDB87EDC}" type="slidenum">
              <a:rPr lang="en-US" smtClean="0"/>
              <a:t>9</a:t>
            </a:fld>
            <a:endParaRPr lang="en-US"/>
          </a:p>
        </p:txBody>
      </p:sp>
      <p:sp>
        <p:nvSpPr>
          <p:cNvPr id="5" name="Date Placeholder 4">
            <a:extLst>
              <a:ext uri="{FF2B5EF4-FFF2-40B4-BE49-F238E27FC236}">
                <a16:creationId xmlns:a16="http://schemas.microsoft.com/office/drawing/2014/main" id="{D5C817B8-F3BA-AA8E-AE12-674ECF3A400B}"/>
              </a:ext>
            </a:extLst>
          </p:cNvPr>
          <p:cNvSpPr>
            <a:spLocks noGrp="1"/>
          </p:cNvSpPr>
          <p:nvPr>
            <p:ph type="dt" idx="1"/>
          </p:nvPr>
        </p:nvSpPr>
        <p:spPr/>
        <p:txBody>
          <a:bodyPr/>
          <a:lstStyle/>
          <a:p>
            <a:r>
              <a:rPr lang="en-US"/>
              <a:t>2/11/2024 am</a:t>
            </a:r>
          </a:p>
        </p:txBody>
      </p:sp>
      <p:sp>
        <p:nvSpPr>
          <p:cNvPr id="6" name="Footer Placeholder 5">
            <a:extLst>
              <a:ext uri="{FF2B5EF4-FFF2-40B4-BE49-F238E27FC236}">
                <a16:creationId xmlns:a16="http://schemas.microsoft.com/office/drawing/2014/main" id="{8B40948D-6DD6-981F-8C73-7516E366D184}"/>
              </a:ext>
            </a:extLst>
          </p:cNvPr>
          <p:cNvSpPr>
            <a:spLocks noGrp="1"/>
          </p:cNvSpPr>
          <p:nvPr>
            <p:ph type="ftr" sz="quarter" idx="4"/>
          </p:nvPr>
        </p:nvSpPr>
        <p:spPr/>
        <p:txBody>
          <a:bodyPr/>
          <a:lstStyle/>
          <a:p>
            <a:r>
              <a:rPr lang="en-US"/>
              <a:t>Richard Lidh</a:t>
            </a:r>
          </a:p>
        </p:txBody>
      </p:sp>
    </p:spTree>
    <p:extLst>
      <p:ext uri="{BB962C8B-B14F-4D97-AF65-F5344CB8AC3E}">
        <p14:creationId xmlns:p14="http://schemas.microsoft.com/office/powerpoint/2010/main" val="98502282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Galatians 3:26-28</a:t>
            </a:r>
            <a:r>
              <a:rPr lang="en-US" dirty="0"/>
              <a:t> – “26 for in Christ Jesus you are all sons of God, through faith. 27 For as many of you as were baptized into Christ have put on Christ. 28  There is neither Jew nor Greek, there is neither slave nor free, there is neither male nor female, for </a:t>
            </a:r>
            <a:r>
              <a:rPr lang="en-US" b="1" dirty="0"/>
              <a:t>you are all one in Christ Jesus</a:t>
            </a:r>
            <a:r>
              <a:rPr lang="en-US" dirty="0"/>
              <a:t>.”</a:t>
            </a:r>
          </a:p>
          <a:p>
            <a:endParaRPr lang="en-US" dirty="0"/>
          </a:p>
          <a:p>
            <a:r>
              <a:rPr lang="en-US" b="1" dirty="0"/>
              <a:t>I John 3:1</a:t>
            </a:r>
            <a:r>
              <a:rPr lang="en-US" dirty="0"/>
              <a:t> – “See what kind of love </a:t>
            </a:r>
            <a:r>
              <a:rPr lang="en-US" b="1" dirty="0"/>
              <a:t>the Father has given to us</a:t>
            </a:r>
            <a:r>
              <a:rPr lang="en-US" dirty="0"/>
              <a:t>, that we should be called children of God; and so we are. The reason why the world does not know us is that it did not know him.”</a:t>
            </a:r>
          </a:p>
          <a:p>
            <a:endParaRPr lang="en-US" dirty="0"/>
          </a:p>
          <a:p>
            <a:r>
              <a:rPr lang="en-US" b="1" dirty="0"/>
              <a:t>I Corinthians 6:19-20</a:t>
            </a:r>
            <a:r>
              <a:rPr lang="en-US" dirty="0"/>
              <a:t> – “19 Or do you not know that your body is a temple of the Holy Spirit within you, whom you have from God? You are not your own, 20  for you were </a:t>
            </a:r>
            <a:r>
              <a:rPr lang="en-US" b="1" dirty="0"/>
              <a:t>bought with a price</a:t>
            </a:r>
            <a:r>
              <a:rPr lang="en-US" dirty="0"/>
              <a:t>. So glorify God in your body.”</a:t>
            </a:r>
          </a:p>
          <a:p>
            <a:endParaRPr lang="en-US" dirty="0"/>
          </a:p>
          <a:p>
            <a:r>
              <a:rPr lang="en-US" b="1" dirty="0"/>
              <a:t>Galatians 2:20</a:t>
            </a:r>
            <a:r>
              <a:rPr lang="en-US" dirty="0"/>
              <a:t> – “I have been crucified with Christ. It is no longer I who live, but Christ who lives in me. And the life I now live in the flesh I live by faith in the Son of God, who loved me and gave himself for me.”</a:t>
            </a:r>
          </a:p>
          <a:p>
            <a:endParaRPr lang="en-US" dirty="0"/>
          </a:p>
          <a:p>
            <a:r>
              <a:rPr lang="en-US" b="1" dirty="0"/>
              <a:t>Romans 8:17</a:t>
            </a:r>
            <a:r>
              <a:rPr lang="en-US" dirty="0"/>
              <a:t> – “… and if children, then heirs – heirs of God and fellow heirs with Christ, provided we suffer with him in order that we may also be glorified with him.”</a:t>
            </a:r>
          </a:p>
        </p:txBody>
      </p:sp>
      <p:sp>
        <p:nvSpPr>
          <p:cNvPr id="4" name="Slide Number Placeholder 3"/>
          <p:cNvSpPr>
            <a:spLocks noGrp="1"/>
          </p:cNvSpPr>
          <p:nvPr>
            <p:ph type="sldNum" sz="quarter" idx="5"/>
          </p:nvPr>
        </p:nvSpPr>
        <p:spPr/>
        <p:txBody>
          <a:bodyPr/>
          <a:lstStyle/>
          <a:p>
            <a:fld id="{C282A377-12BE-4AD5-83A9-9793DDB87EDC}" type="slidenum">
              <a:rPr lang="en-US" smtClean="0"/>
              <a:t>11</a:t>
            </a:fld>
            <a:endParaRPr lang="en-US"/>
          </a:p>
        </p:txBody>
      </p:sp>
      <p:sp>
        <p:nvSpPr>
          <p:cNvPr id="5" name="Date Placeholder 4">
            <a:extLst>
              <a:ext uri="{FF2B5EF4-FFF2-40B4-BE49-F238E27FC236}">
                <a16:creationId xmlns:a16="http://schemas.microsoft.com/office/drawing/2014/main" id="{4024CE9D-37DE-8E89-DDD9-E8197FF60170}"/>
              </a:ext>
            </a:extLst>
          </p:cNvPr>
          <p:cNvSpPr>
            <a:spLocks noGrp="1"/>
          </p:cNvSpPr>
          <p:nvPr>
            <p:ph type="dt" idx="1"/>
          </p:nvPr>
        </p:nvSpPr>
        <p:spPr/>
        <p:txBody>
          <a:bodyPr/>
          <a:lstStyle/>
          <a:p>
            <a:r>
              <a:rPr lang="en-US"/>
              <a:t>2/11/2024 am</a:t>
            </a:r>
          </a:p>
        </p:txBody>
      </p:sp>
      <p:sp>
        <p:nvSpPr>
          <p:cNvPr id="6" name="Footer Placeholder 5">
            <a:extLst>
              <a:ext uri="{FF2B5EF4-FFF2-40B4-BE49-F238E27FC236}">
                <a16:creationId xmlns:a16="http://schemas.microsoft.com/office/drawing/2014/main" id="{89DB924A-265A-5497-0C86-CD4AA13A00A2}"/>
              </a:ext>
            </a:extLst>
          </p:cNvPr>
          <p:cNvSpPr>
            <a:spLocks noGrp="1"/>
          </p:cNvSpPr>
          <p:nvPr>
            <p:ph type="ftr" sz="quarter" idx="4"/>
          </p:nvPr>
        </p:nvSpPr>
        <p:spPr/>
        <p:txBody>
          <a:bodyPr/>
          <a:lstStyle/>
          <a:p>
            <a:r>
              <a:rPr lang="en-US"/>
              <a:t>Richard Lidh</a:t>
            </a:r>
          </a:p>
        </p:txBody>
      </p:sp>
    </p:spTree>
    <p:extLst>
      <p:ext uri="{BB962C8B-B14F-4D97-AF65-F5344CB8AC3E}">
        <p14:creationId xmlns:p14="http://schemas.microsoft.com/office/powerpoint/2010/main" val="276038140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grpSp>
        <p:nvGrpSpPr>
          <p:cNvPr id="16" name="Group 15"/>
          <p:cNvGrpSpPr/>
          <p:nvPr/>
        </p:nvGrpSpPr>
        <p:grpSpPr>
          <a:xfrm>
            <a:off x="4334933" y="1169931"/>
            <a:ext cx="4814835" cy="4993802"/>
            <a:chOff x="4334933" y="1169931"/>
            <a:chExt cx="4814835" cy="4993802"/>
          </a:xfrm>
        </p:grpSpPr>
        <p:cxnSp>
          <p:nvCxnSpPr>
            <p:cNvPr id="17" name="Straight Connector 16"/>
            <p:cNvCxnSpPr/>
            <p:nvPr/>
          </p:nvCxnSpPr>
          <p:spPr>
            <a:xfrm flipH="1">
              <a:off x="6009259" y="1169931"/>
              <a:ext cx="3134741" cy="3134741"/>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flipH="1">
              <a:off x="4334933" y="1348898"/>
              <a:ext cx="4814835" cy="481483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5225595" y="1469269"/>
              <a:ext cx="3912054" cy="3912054"/>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2" name="Straight Connector 21"/>
            <p:cNvCxnSpPr/>
            <p:nvPr/>
          </p:nvCxnSpPr>
          <p:spPr>
            <a:xfrm flipH="1">
              <a:off x="5304588" y="1307856"/>
              <a:ext cx="3839412" cy="3839412"/>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flipH="1">
              <a:off x="5707078" y="1770196"/>
              <a:ext cx="3430571" cy="3430570"/>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1"/>
          <p:cNvSpPr>
            <a:spLocks noGrp="1"/>
          </p:cNvSpPr>
          <p:nvPr>
            <p:ph type="ctrTitle"/>
          </p:nvPr>
        </p:nvSpPr>
        <p:spPr>
          <a:xfrm>
            <a:off x="533400" y="533400"/>
            <a:ext cx="6154713" cy="3124201"/>
          </a:xfrm>
        </p:spPr>
        <p:txBody>
          <a:bodyPr anchor="b">
            <a:normAutofit/>
          </a:bodyPr>
          <a:lstStyle>
            <a:lvl1pPr algn="l">
              <a:defRPr sz="4400">
                <a:effectLst/>
              </a:defRPr>
            </a:lvl1pPr>
          </a:lstStyle>
          <a:p>
            <a:r>
              <a:rPr lang="en-US"/>
              <a:t>Click to edit Master title style</a:t>
            </a:r>
            <a:endParaRPr lang="en-US" dirty="0"/>
          </a:p>
        </p:txBody>
      </p:sp>
      <p:sp>
        <p:nvSpPr>
          <p:cNvPr id="3" name="Subtitle 2"/>
          <p:cNvSpPr>
            <a:spLocks noGrp="1"/>
          </p:cNvSpPr>
          <p:nvPr>
            <p:ph type="subTitle" idx="1"/>
          </p:nvPr>
        </p:nvSpPr>
        <p:spPr>
          <a:xfrm>
            <a:off x="533400" y="3843868"/>
            <a:ext cx="4954250" cy="1913466"/>
          </a:xfrm>
        </p:spPr>
        <p:txBody>
          <a:bodyPr anchor="t">
            <a:normAutofit/>
          </a:bodyPr>
          <a:lstStyle>
            <a:lvl1pPr marL="0" indent="0" algn="l">
              <a:buNone/>
              <a:defRPr sz="2000">
                <a:solidFill>
                  <a:schemeClr val="bg2">
                    <a:lumMod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5/3/2024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32589622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3400" y="4495800"/>
            <a:ext cx="6554867" cy="1524000"/>
          </a:xfrm>
        </p:spPr>
        <p:txBody>
          <a:bodyPr/>
          <a:lstStyle/>
          <a:p>
            <a:r>
              <a:rPr lang="en-US"/>
              <a:t>Click to edit Master title style</a:t>
            </a:r>
            <a:endParaRPr lang="en-US" dirty="0"/>
          </a:p>
        </p:txBody>
      </p:sp>
      <p:sp>
        <p:nvSpPr>
          <p:cNvPr id="6" name="Picture Placeholder 2"/>
          <p:cNvSpPr>
            <a:spLocks noGrp="1" noChangeAspect="1"/>
          </p:cNvSpPr>
          <p:nvPr>
            <p:ph type="pic" idx="13"/>
          </p:nvPr>
        </p:nvSpPr>
        <p:spPr>
          <a:xfrm>
            <a:off x="533400" y="533400"/>
            <a:ext cx="8077200" cy="31242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9" name="Text Placeholder 9"/>
          <p:cNvSpPr>
            <a:spLocks noGrp="1"/>
          </p:cNvSpPr>
          <p:nvPr>
            <p:ph type="body" sz="quarter" idx="14"/>
          </p:nvPr>
        </p:nvSpPr>
        <p:spPr>
          <a:xfrm>
            <a:off x="762002" y="3843867"/>
            <a:ext cx="7281332" cy="457200"/>
          </a:xfrm>
        </p:spPr>
        <p:txBody>
          <a:bodyPr anchor="t">
            <a:normAutofit/>
          </a:bodyPr>
          <a:lstStyle>
            <a:lvl1pPr marL="0" indent="0">
              <a:buFontTx/>
              <a:buNone/>
              <a:defRPr sz="16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Date Placeholder 2"/>
          <p:cNvSpPr>
            <a:spLocks noGrp="1"/>
          </p:cNvSpPr>
          <p:nvPr>
            <p:ph type="dt" sz="half" idx="10"/>
          </p:nvPr>
        </p:nvSpPr>
        <p:spPr/>
        <p:txBody>
          <a:bodyPr/>
          <a:lstStyle/>
          <a:p>
            <a:fld id="{B61BEF0D-F0BB-DE4B-95CE-6DB70DBA9567}" type="datetimeFigureOut">
              <a:rPr lang="en-US" dirty="0"/>
              <a:pPr/>
              <a:t>5/3/2024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33033961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533400" y="533400"/>
            <a:ext cx="8077200" cy="2895600"/>
          </a:xfrm>
        </p:spPr>
        <p:txBody>
          <a:bodyPr anchor="ctr">
            <a:normAutofit/>
          </a:bodyPr>
          <a:lstStyle>
            <a:lvl1pPr algn="l">
              <a:defRPr sz="2800" b="0" cap="all"/>
            </a:lvl1pPr>
          </a:lstStyle>
          <a:p>
            <a:r>
              <a:rPr lang="en-US"/>
              <a:t>Click to edit Master title style</a:t>
            </a:r>
            <a:endParaRPr lang="en-US" dirty="0"/>
          </a:p>
        </p:txBody>
      </p:sp>
      <p:sp>
        <p:nvSpPr>
          <p:cNvPr id="3" name="Text Placeholder 2"/>
          <p:cNvSpPr>
            <a:spLocks noGrp="1"/>
          </p:cNvSpPr>
          <p:nvPr>
            <p:ph type="body" idx="1"/>
          </p:nvPr>
        </p:nvSpPr>
        <p:spPr>
          <a:xfrm>
            <a:off x="533400" y="4114800"/>
            <a:ext cx="6383552" cy="1905000"/>
          </a:xfrm>
        </p:spPr>
        <p:txBody>
          <a:bodyPr anchor="ctr">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5/3/2024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223992163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56283" y="533400"/>
            <a:ext cx="6859787" cy="2895600"/>
          </a:xfrm>
        </p:spPr>
        <p:txBody>
          <a:bodyPr anchor="ctr">
            <a:normAutofit/>
          </a:bodyPr>
          <a:lstStyle>
            <a:lvl1pPr algn="l">
              <a:defRPr sz="2800" b="0" cap="all">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1066800" y="3429000"/>
            <a:ext cx="6402467" cy="4826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533400" y="4301070"/>
            <a:ext cx="6382361" cy="1718730"/>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5/3/2024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14" name="TextBox 13"/>
          <p:cNvSpPr txBox="1"/>
          <p:nvPr/>
        </p:nvSpPr>
        <p:spPr>
          <a:xfrm>
            <a:off x="228600" y="710624"/>
            <a:ext cx="457319"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7696200" y="2768601"/>
            <a:ext cx="457319"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221542732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533400" y="3429000"/>
            <a:ext cx="6382361" cy="1697400"/>
          </a:xfrm>
        </p:spPr>
        <p:txBody>
          <a:bodyPr anchor="b">
            <a:normAutofit/>
          </a:bodyPr>
          <a:lstStyle>
            <a:lvl1pPr algn="l">
              <a:defRPr sz="2800" b="0" cap="all"/>
            </a:lvl1pPr>
          </a:lstStyle>
          <a:p>
            <a:r>
              <a:rPr lang="en-US"/>
              <a:t>Click to edit Master title style</a:t>
            </a:r>
            <a:endParaRPr lang="en-US" dirty="0"/>
          </a:p>
        </p:txBody>
      </p:sp>
      <p:sp>
        <p:nvSpPr>
          <p:cNvPr id="3" name="Text Placeholder 2"/>
          <p:cNvSpPr>
            <a:spLocks noGrp="1"/>
          </p:cNvSpPr>
          <p:nvPr>
            <p:ph type="body" idx="1"/>
          </p:nvPr>
        </p:nvSpPr>
        <p:spPr>
          <a:xfrm>
            <a:off x="533400" y="5132980"/>
            <a:ext cx="6383552" cy="886819"/>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5/3/2024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165854143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856284" y="533400"/>
            <a:ext cx="6859786" cy="2895600"/>
          </a:xfrm>
        </p:spPr>
        <p:txBody>
          <a:bodyPr anchor="ctr">
            <a:normAutofit/>
          </a:bodyPr>
          <a:lstStyle>
            <a:lvl1pPr algn="l">
              <a:defRPr sz="2800" b="0" cap="all">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533400" y="3886200"/>
            <a:ext cx="6382361" cy="1049866"/>
          </a:xfrm>
        </p:spPr>
        <p:txBody>
          <a:bodyPr vert="horz" lIns="91440" tIns="45720" rIns="91440" bIns="45720" rtlCol="0" anchor="b">
            <a:normAutofit/>
          </a:bodyPr>
          <a:lstStyle>
            <a:lvl1pPr>
              <a:buNone/>
              <a:defRPr lang="en-US" sz="2000" b="0" cap="all" dirty="0">
                <a:ln w="3175" cmpd="sng">
                  <a:noFill/>
                </a:ln>
                <a:solidFill>
                  <a:schemeClr val="tx1"/>
                </a:solidFill>
                <a:effectLst/>
              </a:defRPr>
            </a:lvl1pPr>
          </a:lstStyle>
          <a:p>
            <a:pPr marL="0" lvl="0">
              <a:spcBef>
                <a:spcPct val="0"/>
              </a:spcBef>
              <a:buNone/>
            </a:pPr>
            <a:r>
              <a:rPr lang="en-US"/>
              <a:t>Click to edit Master text styles</a:t>
            </a:r>
          </a:p>
        </p:txBody>
      </p:sp>
      <p:sp>
        <p:nvSpPr>
          <p:cNvPr id="3" name="Text Placeholder 2"/>
          <p:cNvSpPr>
            <a:spLocks noGrp="1"/>
          </p:cNvSpPr>
          <p:nvPr>
            <p:ph type="body" idx="1"/>
          </p:nvPr>
        </p:nvSpPr>
        <p:spPr>
          <a:xfrm>
            <a:off x="533400" y="4953000"/>
            <a:ext cx="6382360" cy="10668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5/3/2024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14" name="TextBox 13"/>
          <p:cNvSpPr txBox="1"/>
          <p:nvPr/>
        </p:nvSpPr>
        <p:spPr>
          <a:xfrm>
            <a:off x="228600" y="710624"/>
            <a:ext cx="457319"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7696200" y="2768601"/>
            <a:ext cx="457319"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85246894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533400" y="533400"/>
            <a:ext cx="7525658" cy="2895600"/>
          </a:xfrm>
        </p:spPr>
        <p:txBody>
          <a:bodyPr vert="horz" lIns="91440" tIns="45720" rIns="91440" bIns="45720" rtlCol="0" anchor="ctr">
            <a:normAutofit/>
          </a:bodyPr>
          <a:lstStyle>
            <a:lvl1pPr>
              <a:defRPr lang="en-US" sz="2800" b="0" dirty="0"/>
            </a:lvl1pPr>
          </a:lstStyle>
          <a:p>
            <a:pPr marL="0" lvl="0"/>
            <a:r>
              <a:rPr lang="en-US"/>
              <a:t>Click to edit Master title style</a:t>
            </a:r>
            <a:endParaRPr lang="en-US" dirty="0"/>
          </a:p>
        </p:txBody>
      </p:sp>
      <p:sp>
        <p:nvSpPr>
          <p:cNvPr id="10" name="Text Placeholder 9"/>
          <p:cNvSpPr>
            <a:spLocks noGrp="1"/>
          </p:cNvSpPr>
          <p:nvPr>
            <p:ph type="body" sz="quarter" idx="13"/>
          </p:nvPr>
        </p:nvSpPr>
        <p:spPr>
          <a:xfrm>
            <a:off x="533400" y="3928534"/>
            <a:ext cx="6382361" cy="838200"/>
          </a:xfrm>
        </p:spPr>
        <p:txBody>
          <a:bodyPr vert="horz" lIns="91440" tIns="45720" rIns="91440" bIns="45720" rtlCol="0" anchor="b">
            <a:normAutofit/>
          </a:bodyPr>
          <a:lstStyle>
            <a:lvl1pPr>
              <a:buNone/>
              <a:defRPr lang="en-US" sz="2000" b="0" cap="all" dirty="0">
                <a:ln w="3175" cmpd="sng">
                  <a:noFill/>
                </a:ln>
                <a:solidFill>
                  <a:schemeClr val="tx1"/>
                </a:solidFill>
                <a:effectLst/>
              </a:defRPr>
            </a:lvl1pPr>
          </a:lstStyle>
          <a:p>
            <a:pPr marL="0" lvl="0">
              <a:spcBef>
                <a:spcPct val="0"/>
              </a:spcBef>
              <a:buNone/>
            </a:pPr>
            <a:r>
              <a:rPr lang="en-US"/>
              <a:t>Click to edit Master text styles</a:t>
            </a:r>
          </a:p>
        </p:txBody>
      </p:sp>
      <p:sp>
        <p:nvSpPr>
          <p:cNvPr id="3" name="Text Placeholder 2"/>
          <p:cNvSpPr>
            <a:spLocks noGrp="1"/>
          </p:cNvSpPr>
          <p:nvPr>
            <p:ph type="body" idx="1"/>
          </p:nvPr>
        </p:nvSpPr>
        <p:spPr>
          <a:xfrm>
            <a:off x="533400" y="4766735"/>
            <a:ext cx="6382360" cy="1253065"/>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5/3/2024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273796219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533400" y="4495800"/>
            <a:ext cx="6554867" cy="1524000"/>
          </a:xfrm>
        </p:spPr>
        <p:txBody>
          <a:bodyPr>
            <a:normAutofit/>
          </a:bodyPr>
          <a:lstStyle>
            <a:lvl1pPr algn="l">
              <a:defRPr sz="2800"/>
            </a:lvl1pPr>
          </a:lstStyle>
          <a:p>
            <a:r>
              <a:rPr lang="en-US"/>
              <a:t>Click to edit Master title style</a:t>
            </a:r>
            <a:endParaRPr lang="en-US" dirty="0"/>
          </a:p>
        </p:txBody>
      </p:sp>
      <p:sp>
        <p:nvSpPr>
          <p:cNvPr id="3" name="Vertical Text Placeholder 2"/>
          <p:cNvSpPr>
            <a:spLocks noGrp="1"/>
          </p:cNvSpPr>
          <p:nvPr>
            <p:ph type="body" orient="vert" idx="1"/>
          </p:nvPr>
        </p:nvSpPr>
        <p:spPr>
          <a:xfrm>
            <a:off x="533400" y="533401"/>
            <a:ext cx="6554867" cy="3767670"/>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5/3/2024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331441732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66406" y="533400"/>
            <a:ext cx="2044194" cy="4419600"/>
          </a:xfrm>
        </p:spPr>
        <p:txBody>
          <a:bodyPr vert="eaVert">
            <a:normAutofit/>
          </a:bodyPr>
          <a:lstStyle>
            <a:lvl1pPr>
              <a:defRPr sz="2800"/>
            </a:lvl1pPr>
          </a:lstStyle>
          <a:p>
            <a:r>
              <a:rPr lang="en-US"/>
              <a:t>Click to edit Master title style</a:t>
            </a:r>
            <a:endParaRPr lang="en-US" dirty="0"/>
          </a:p>
        </p:txBody>
      </p:sp>
      <p:sp>
        <p:nvSpPr>
          <p:cNvPr id="3" name="Vertical Text Placeholder 2"/>
          <p:cNvSpPr>
            <a:spLocks noGrp="1"/>
          </p:cNvSpPr>
          <p:nvPr>
            <p:ph type="body" orient="vert" idx="1"/>
          </p:nvPr>
        </p:nvSpPr>
        <p:spPr>
          <a:xfrm>
            <a:off x="533400" y="533400"/>
            <a:ext cx="5850012" cy="5486400"/>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5/3/2024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215794884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cSld name="layout 1">
    <p:spTree>
      <p:nvGrpSpPr>
        <p:cNvPr id="1" name=""/>
        <p:cNvGrpSpPr/>
        <p:nvPr/>
      </p:nvGrpSpPr>
      <p:grpSpPr>
        <a:xfrm>
          <a:off x="0" y="0"/>
          <a:ext cx="0" cy="0"/>
          <a:chOff x="0" y="0"/>
          <a:chExt cx="0" cy="0"/>
        </a:xfrm>
      </p:grpSpPr>
      <p:sp>
        <p:nvSpPr>
          <p:cNvPr id="5" name="Text Placeholder 4"/>
          <p:cNvSpPr>
            <a:spLocks noGrp="1"/>
          </p:cNvSpPr>
          <p:nvPr>
            <p:ph type="body" idx="10"/>
          </p:nvPr>
        </p:nvSpPr>
        <p:spPr>
          <a:xfrm>
            <a:off x="1815941" y="2153285"/>
            <a:ext cx="5676900" cy="1781810"/>
          </a:xfrm>
          <a:prstGeom prst="rect">
            <a:avLst/>
          </a:prstGeom>
          <a:noFill/>
          <a:ln w="0" cmpd="sng">
            <a:noFill/>
            <a:prstDash val="solid"/>
          </a:ln>
        </p:spPr>
        <p:txBody>
          <a:bodyPr vert="horz" lIns="0" tIns="189230" rIns="0" bIns="0" anchor="t"/>
          <a:lstStyle>
            <a:lvl1pPr marL="171450" marR="0" indent="0" algn="l">
              <a:lnSpc>
                <a:spcPts val="4725"/>
              </a:lnSpc>
              <a:spcAft>
                <a:spcPts val="0"/>
              </a:spcAft>
              <a:defRPr/>
            </a:lvl1pPr>
          </a:lstStyle>
          <a:p>
            <a:pPr marL="228600" marR="0" indent="0" algn="l">
              <a:lnSpc>
                <a:spcPts val="6300"/>
              </a:lnSpc>
              <a:spcAft>
                <a:spcPts val="0"/>
              </a:spcAft>
            </a:pPr>
            <a:r>
              <a:rPr lang="en-US" sz="5063" spc="-124">
                <a:solidFill>
                  <a:srgbClr val="FFFFFF"/>
                </a:solidFill>
                <a:latin typeface="Arial" panose="02020603050405020304" pitchFamily="2"/>
              </a:rPr>
              <a:t>What Does It Mean to be Converted? </a:t>
            </a:r>
          </a:p>
        </p:txBody>
      </p:sp>
      <p:sp>
        <p:nvSpPr>
          <p:cNvPr id="6" name="Text Placeholder 5"/>
          <p:cNvSpPr>
            <a:spLocks noGrp="1"/>
          </p:cNvSpPr>
          <p:nvPr>
            <p:ph type="body" idx="10"/>
          </p:nvPr>
        </p:nvSpPr>
        <p:spPr>
          <a:xfrm>
            <a:off x="177642" y="4507230"/>
            <a:ext cx="1841659" cy="529590"/>
          </a:xfrm>
          <a:prstGeom prst="rect">
            <a:avLst/>
          </a:prstGeom>
          <a:noFill/>
          <a:ln w="0" cmpd="sng">
            <a:noFill/>
            <a:prstDash val="solid"/>
          </a:ln>
        </p:spPr>
        <p:txBody>
          <a:bodyPr vert="horz" lIns="0" tIns="17780" rIns="0" bIns="0" anchor="t"/>
          <a:lstStyle>
            <a:lvl1pPr marL="0" marR="0" indent="0" algn="l">
              <a:lnSpc>
                <a:spcPts val="3000"/>
              </a:lnSpc>
              <a:spcAft>
                <a:spcPts val="0"/>
              </a:spcAft>
              <a:defRPr/>
            </a:lvl1pPr>
          </a:lstStyle>
          <a:p>
            <a:pPr marL="0" marR="0" indent="0" algn="l">
              <a:lnSpc>
                <a:spcPts val="4000"/>
              </a:lnSpc>
              <a:spcAft>
                <a:spcPts val="0"/>
              </a:spcAft>
            </a:pPr>
            <a:r>
              <a:rPr lang="en-US" sz="2663" spc="0">
                <a:solidFill>
                  <a:srgbClr val="99CA38"/>
                </a:solidFill>
                <a:latin typeface="Bookman Old Style" panose="02020603050405020304" pitchFamily="1"/>
              </a:rPr>
              <a:t>Acts 3:19 </a:t>
            </a:r>
          </a:p>
        </p:txBody>
      </p:sp>
    </p:spTree>
    <p:extLst>
      <p:ext uri="{BB962C8B-B14F-4D97-AF65-F5344CB8AC3E}">
        <p14:creationId xmlns:p14="http://schemas.microsoft.com/office/powerpoint/2010/main" val="425971381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cSld name="layout 2">
    <p:spTree>
      <p:nvGrpSpPr>
        <p:cNvPr id="1" name=""/>
        <p:cNvGrpSpPr/>
        <p:nvPr/>
      </p:nvGrpSpPr>
      <p:grpSpPr>
        <a:xfrm>
          <a:off x="0" y="0"/>
          <a:ext cx="0" cy="0"/>
          <a:chOff x="0" y="0"/>
          <a:chExt cx="0" cy="0"/>
        </a:xfrm>
      </p:grpSpPr>
      <p:sp>
        <p:nvSpPr>
          <p:cNvPr id="5" name="Text Placeholder 4"/>
          <p:cNvSpPr>
            <a:spLocks noGrp="1"/>
          </p:cNvSpPr>
          <p:nvPr>
            <p:ph type="body" idx="10"/>
          </p:nvPr>
        </p:nvSpPr>
        <p:spPr>
          <a:xfrm>
            <a:off x="306229" y="375286"/>
            <a:ext cx="8403431" cy="5819775"/>
          </a:xfrm>
          <a:prstGeom prst="rect">
            <a:avLst/>
          </a:prstGeom>
          <a:noFill/>
          <a:ln w="0" cmpd="sng">
            <a:noFill/>
            <a:prstDash val="solid"/>
          </a:ln>
        </p:spPr>
        <p:txBody>
          <a:bodyPr vert="horz" lIns="0" tIns="0" rIns="0" bIns="0" anchor="t">
            <a:normAutofit fontScale="95000"/>
          </a:bodyPr>
          <a:lstStyle>
            <a:lvl1pPr marL="171450" marR="0" indent="0" algn="l">
              <a:lnSpc>
                <a:spcPts val="2850"/>
              </a:lnSpc>
              <a:spcBef>
                <a:spcPts val="169"/>
              </a:spcBef>
              <a:spcAft>
                <a:spcPts val="19"/>
              </a:spcAft>
              <a:buFont typeface="Symbol"/>
              <a:buChar char="·"/>
              <a:defRPr/>
            </a:lvl1pPr>
          </a:lstStyle>
          <a:p>
            <a:pPr marL="0" marR="0" indent="0" algn="l">
              <a:lnSpc>
                <a:spcPts val="4400"/>
              </a:lnSpc>
              <a:spcAft>
                <a:spcPts val="0"/>
              </a:spcAft>
            </a:pPr>
            <a:r>
              <a:rPr lang="en-US" sz="2738" spc="-79">
                <a:solidFill>
                  <a:srgbClr val="4EB3CF"/>
                </a:solidFill>
                <a:latin typeface="Verdana" panose="02020603050405020304" pitchFamily="2"/>
              </a:rPr>
              <a:t>What is Conversion? </a:t>
            </a:r>
          </a:p>
          <a:p>
            <a:pPr marL="228600" marR="0" indent="365760" algn="l">
              <a:lnSpc>
                <a:spcPts val="3800"/>
              </a:lnSpc>
              <a:spcBef>
                <a:spcPts val="1380"/>
              </a:spcBef>
              <a:spcAft>
                <a:spcPts val="0"/>
              </a:spcAft>
              <a:buFont typeface="Symbol"/>
              <a:buChar char="·"/>
            </a:pPr>
            <a:r>
              <a:rPr lang="en-US" sz="3000" spc="41">
                <a:solidFill>
                  <a:srgbClr val="FFFFFF"/>
                </a:solidFill>
                <a:latin typeface="Arial" panose="02020603050405020304" pitchFamily="2"/>
              </a:rPr>
              <a:t>To change into another form. </a:t>
            </a:r>
          </a:p>
          <a:p>
            <a:pPr marL="228600" marR="1691640" indent="365760" algn="l">
              <a:lnSpc>
                <a:spcPts val="3800"/>
              </a:lnSpc>
              <a:spcBef>
                <a:spcPts val="1895"/>
              </a:spcBef>
              <a:spcAft>
                <a:spcPts val="0"/>
              </a:spcAft>
              <a:buFont typeface="Symbol"/>
              <a:buChar char="·"/>
            </a:pPr>
            <a:r>
              <a:rPr lang="en-US" sz="3000" spc="0">
                <a:solidFill>
                  <a:srgbClr val="FFFFFF"/>
                </a:solidFill>
                <a:latin typeface="Arial" panose="02020603050405020304" pitchFamily="2"/>
              </a:rPr>
              <a:t>Biblically, to revert or return. Indicating a genuine change in one’s life. </a:t>
            </a:r>
          </a:p>
          <a:p>
            <a:pPr marL="228600" marR="137160" indent="365760" algn="l">
              <a:lnSpc>
                <a:spcPts val="3800"/>
              </a:lnSpc>
              <a:spcBef>
                <a:spcPts val="1765"/>
              </a:spcBef>
              <a:spcAft>
                <a:spcPts val="0"/>
              </a:spcAft>
              <a:buFont typeface="Symbol"/>
              <a:buChar char="·"/>
            </a:pPr>
            <a:r>
              <a:rPr lang="en-US" sz="3000" spc="0">
                <a:solidFill>
                  <a:srgbClr val="FFFFFF"/>
                </a:solidFill>
                <a:latin typeface="Arial" panose="02020603050405020304" pitchFamily="2"/>
              </a:rPr>
              <a:t>Spiritually, it is always about turning/returning to God. </a:t>
            </a:r>
          </a:p>
          <a:p>
            <a:pPr marL="228600" marR="0" indent="365760" algn="l">
              <a:lnSpc>
                <a:spcPts val="3800"/>
              </a:lnSpc>
              <a:spcBef>
                <a:spcPts val="1635"/>
              </a:spcBef>
              <a:spcAft>
                <a:spcPts val="0"/>
              </a:spcAft>
              <a:buFont typeface="Symbol"/>
              <a:buChar char="·"/>
            </a:pPr>
            <a:r>
              <a:rPr lang="en-US" sz="3000" spc="-49">
                <a:solidFill>
                  <a:srgbClr val="FFFFFF"/>
                </a:solidFill>
                <a:latin typeface="Arial" panose="02020603050405020304" pitchFamily="2"/>
              </a:rPr>
              <a:t>We are born sinless. When we sin, we are separated from God –</a:t>
            </a:r>
            <a:r>
              <a:rPr lang="en-US" sz="2738" b="1" spc="-41">
                <a:solidFill>
                  <a:srgbClr val="FFFF00"/>
                </a:solidFill>
                <a:latin typeface="Verdana" panose="02020603050405020304" pitchFamily="2"/>
              </a:rPr>
              <a:t> Isaiah 59:1-2, Romans 3:23, 6:23. </a:t>
            </a:r>
          </a:p>
          <a:p>
            <a:pPr marL="228600" marR="0" indent="0" algn="l">
              <a:lnSpc>
                <a:spcPts val="3800"/>
              </a:lnSpc>
              <a:spcBef>
                <a:spcPts val="225"/>
              </a:spcBef>
              <a:spcAft>
                <a:spcPts val="25"/>
              </a:spcAft>
            </a:pPr>
            <a:r>
              <a:rPr lang="en-US" sz="3000" spc="56">
                <a:solidFill>
                  <a:srgbClr val="FFFFFF"/>
                </a:solidFill>
                <a:latin typeface="Arial" panose="02020603050405020304" pitchFamily="2"/>
              </a:rPr>
              <a:t>Thus, conversion is turning back to God. </a:t>
            </a:r>
          </a:p>
        </p:txBody>
      </p:sp>
    </p:spTree>
    <p:extLst>
      <p:ext uri="{BB962C8B-B14F-4D97-AF65-F5344CB8AC3E}">
        <p14:creationId xmlns:p14="http://schemas.microsoft.com/office/powerpoint/2010/main" val="13292316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533400" y="4495800"/>
            <a:ext cx="6554867" cy="1524000"/>
          </a:xfrm>
        </p:spPr>
        <p:txBody>
          <a:bodyPr/>
          <a:lstStyle/>
          <a:p>
            <a:r>
              <a:rPr lang="en-US"/>
              <a:t>Click to edit Master title style</a:t>
            </a:r>
            <a:endParaRPr lang="en-US" dirty="0"/>
          </a:p>
        </p:txBody>
      </p:sp>
      <p:sp>
        <p:nvSpPr>
          <p:cNvPr id="3" name="Content Placeholder 2"/>
          <p:cNvSpPr>
            <a:spLocks noGrp="1"/>
          </p:cNvSpPr>
          <p:nvPr>
            <p:ph idx="1"/>
          </p:nvPr>
        </p:nvSpPr>
        <p:spPr>
          <a:xfrm>
            <a:off x="533400" y="533400"/>
            <a:ext cx="6554867" cy="3767670"/>
          </a:xfrm>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5/3/2024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421606686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cSld name="layout 3">
    <p:spTree>
      <p:nvGrpSpPr>
        <p:cNvPr id="1" name=""/>
        <p:cNvGrpSpPr/>
        <p:nvPr/>
      </p:nvGrpSpPr>
      <p:grpSpPr>
        <a:xfrm>
          <a:off x="0" y="0"/>
          <a:ext cx="0" cy="0"/>
          <a:chOff x="0" y="0"/>
          <a:chExt cx="0" cy="0"/>
        </a:xfrm>
      </p:grpSpPr>
      <p:sp>
        <p:nvSpPr>
          <p:cNvPr id="5" name="Text Placeholder 4"/>
          <p:cNvSpPr>
            <a:spLocks noGrp="1"/>
          </p:cNvSpPr>
          <p:nvPr>
            <p:ph type="body" idx="10"/>
          </p:nvPr>
        </p:nvSpPr>
        <p:spPr>
          <a:xfrm>
            <a:off x="306229" y="393066"/>
            <a:ext cx="8485823" cy="5574665"/>
          </a:xfrm>
          <a:prstGeom prst="rect">
            <a:avLst/>
          </a:prstGeom>
          <a:noFill/>
          <a:ln w="0" cmpd="sng">
            <a:noFill/>
            <a:prstDash val="solid"/>
          </a:ln>
        </p:spPr>
        <p:txBody>
          <a:bodyPr vert="horz" lIns="0" tIns="3810" rIns="0" bIns="0" anchor="t">
            <a:normAutofit fontScale="95000"/>
          </a:bodyPr>
          <a:lstStyle>
            <a:lvl1pPr marL="171450" marR="0" indent="0" algn="l">
              <a:lnSpc>
                <a:spcPts val="3300"/>
              </a:lnSpc>
              <a:spcBef>
                <a:spcPts val="0"/>
              </a:spcBef>
              <a:spcAft>
                <a:spcPts val="0"/>
              </a:spcAft>
              <a:buFont typeface="Symbol"/>
              <a:buChar char="·"/>
              <a:defRPr/>
            </a:lvl1pPr>
          </a:lstStyle>
          <a:p>
            <a:pPr marL="0" marR="0" indent="0" algn="l">
              <a:lnSpc>
                <a:spcPts val="4500"/>
              </a:lnSpc>
              <a:spcAft>
                <a:spcPts val="0"/>
              </a:spcAft>
            </a:pPr>
            <a:r>
              <a:rPr lang="en-US" sz="2925" spc="-34">
                <a:solidFill>
                  <a:srgbClr val="4EB3CF"/>
                </a:solidFill>
                <a:latin typeface="Arial" panose="02020603050405020304" pitchFamily="2"/>
              </a:rPr>
              <a:t>What is Conversion? </a:t>
            </a:r>
          </a:p>
          <a:p>
            <a:pPr marL="228600" marR="0" indent="411480" algn="l">
              <a:lnSpc>
                <a:spcPts val="4300"/>
              </a:lnSpc>
              <a:spcBef>
                <a:spcPts val="1250"/>
              </a:spcBef>
              <a:spcAft>
                <a:spcPts val="0"/>
              </a:spcAft>
              <a:buFont typeface="Symbol"/>
              <a:buChar char="·"/>
            </a:pPr>
            <a:r>
              <a:rPr lang="en-US" sz="3000" spc="38">
                <a:solidFill>
                  <a:srgbClr val="FFFFFF"/>
                </a:solidFill>
                <a:latin typeface="Arial" panose="02020603050405020304" pitchFamily="2"/>
              </a:rPr>
              <a:t>It is about changing direction. </a:t>
            </a:r>
          </a:p>
          <a:p>
            <a:pPr marL="228600" marR="0" indent="411480" algn="l">
              <a:lnSpc>
                <a:spcPts val="4300"/>
              </a:lnSpc>
              <a:spcBef>
                <a:spcPts val="1715"/>
              </a:spcBef>
              <a:spcAft>
                <a:spcPts val="0"/>
              </a:spcAft>
              <a:buFont typeface="Symbol"/>
              <a:buChar char="·"/>
            </a:pPr>
            <a:r>
              <a:rPr lang="en-US" sz="3000" spc="0">
                <a:solidFill>
                  <a:srgbClr val="FFFFFF"/>
                </a:solidFill>
                <a:latin typeface="Arial" panose="02020603050405020304" pitchFamily="2"/>
              </a:rPr>
              <a:t>Found 3x in NT (NKJV) -</a:t>
            </a:r>
            <a:r>
              <a:rPr lang="en-US" sz="3000" b="1" spc="0">
                <a:solidFill>
                  <a:srgbClr val="FFFF00"/>
                </a:solidFill>
                <a:latin typeface="Bookman Old Style" panose="02020603050405020304" pitchFamily="1"/>
              </a:rPr>
              <a:t> Matthew 18:3, Acts 3:19, 15:3 </a:t>
            </a:r>
          </a:p>
          <a:p>
            <a:pPr marL="0" marR="0" indent="137160" algn="l">
              <a:lnSpc>
                <a:spcPts val="4300"/>
              </a:lnSpc>
              <a:spcBef>
                <a:spcPts val="1885"/>
              </a:spcBef>
              <a:spcAft>
                <a:spcPts val="0"/>
              </a:spcAft>
              <a:buFont typeface="Symbol"/>
              <a:buChar char="·"/>
            </a:pPr>
            <a:r>
              <a:rPr lang="en-US" sz="3000" spc="79">
                <a:solidFill>
                  <a:srgbClr val="FFFFFF"/>
                </a:solidFill>
                <a:latin typeface="Arial" panose="02020603050405020304" pitchFamily="2"/>
              </a:rPr>
              <a:t>The original Greek word is found a number of </a:t>
            </a:r>
          </a:p>
          <a:p>
            <a:pPr marL="228600" marR="0" indent="0" algn="l">
              <a:lnSpc>
                <a:spcPts val="4300"/>
              </a:lnSpc>
              <a:spcBef>
                <a:spcPts val="0"/>
              </a:spcBef>
              <a:spcAft>
                <a:spcPts val="0"/>
              </a:spcAft>
            </a:pPr>
            <a:r>
              <a:rPr lang="en-US" sz="3000" spc="0">
                <a:solidFill>
                  <a:srgbClr val="FFFFFF"/>
                </a:solidFill>
                <a:latin typeface="Arial" panose="02020603050405020304" pitchFamily="2"/>
              </a:rPr>
              <a:t>times: </a:t>
            </a:r>
          </a:p>
          <a:p>
            <a:pPr marL="365760" marR="0" indent="0" algn="l">
              <a:lnSpc>
                <a:spcPts val="4300"/>
              </a:lnSpc>
              <a:spcBef>
                <a:spcPts val="40"/>
              </a:spcBef>
              <a:spcAft>
                <a:spcPts val="0"/>
              </a:spcAft>
            </a:pPr>
            <a:r>
              <a:rPr lang="en-US" sz="3000" spc="64">
                <a:solidFill>
                  <a:srgbClr val="FFFFFF"/>
                </a:solidFill>
                <a:latin typeface="Arial" panose="02020603050405020304" pitchFamily="2"/>
              </a:rPr>
              <a:t>-</a:t>
            </a:r>
            <a:r>
              <a:rPr lang="en-US" sz="3000" b="1" spc="64">
                <a:solidFill>
                  <a:srgbClr val="FFFF00"/>
                </a:solidFill>
                <a:latin typeface="Bookman Old Style" panose="02020603050405020304" pitchFamily="1"/>
              </a:rPr>
              <a:t> Matthew 9:22, 5:39</a:t>
            </a:r>
            <a:r>
              <a:rPr lang="en-US" sz="3000" spc="64">
                <a:solidFill>
                  <a:srgbClr val="FFFFFF"/>
                </a:solidFill>
                <a:latin typeface="Arial" panose="02020603050405020304" pitchFamily="2"/>
              </a:rPr>
              <a:t> – turn around, turn </a:t>
            </a:r>
          </a:p>
          <a:p>
            <a:pPr marL="365760" marR="0" indent="0" algn="l">
              <a:lnSpc>
                <a:spcPts val="4200"/>
              </a:lnSpc>
              <a:spcBef>
                <a:spcPts val="0"/>
              </a:spcBef>
              <a:spcAft>
                <a:spcPts val="0"/>
              </a:spcAft>
            </a:pPr>
            <a:r>
              <a:rPr lang="en-US" sz="3000" spc="64">
                <a:solidFill>
                  <a:srgbClr val="FFFFFF"/>
                </a:solidFill>
                <a:latin typeface="Arial" panose="02020603050405020304" pitchFamily="2"/>
              </a:rPr>
              <a:t>-</a:t>
            </a:r>
            <a:r>
              <a:rPr lang="en-US" sz="3000" b="1" spc="64">
                <a:solidFill>
                  <a:srgbClr val="FFFF00"/>
                </a:solidFill>
                <a:latin typeface="Bookman Old Style" panose="02020603050405020304" pitchFamily="1"/>
              </a:rPr>
              <a:t> Luke 2:20, 8:55, Acts 15:36</a:t>
            </a:r>
            <a:r>
              <a:rPr lang="en-US" sz="3000" spc="64">
                <a:solidFill>
                  <a:srgbClr val="FFFFFF"/>
                </a:solidFill>
                <a:latin typeface="Arial" panose="02020603050405020304" pitchFamily="2"/>
              </a:rPr>
              <a:t> – return, go </a:t>
            </a:r>
          </a:p>
          <a:p>
            <a:pPr marL="228600" marR="0" indent="0" algn="l">
              <a:lnSpc>
                <a:spcPts val="4400"/>
              </a:lnSpc>
              <a:spcBef>
                <a:spcPts val="0"/>
              </a:spcBef>
              <a:spcAft>
                <a:spcPts val="0"/>
              </a:spcAft>
            </a:pPr>
            <a:r>
              <a:rPr lang="en-US" sz="3000" spc="0">
                <a:solidFill>
                  <a:srgbClr val="FFFFFF"/>
                </a:solidFill>
                <a:latin typeface="Arial" panose="02020603050405020304" pitchFamily="2"/>
              </a:rPr>
              <a:t>back </a:t>
            </a:r>
          </a:p>
        </p:txBody>
      </p:sp>
    </p:spTree>
    <p:extLst>
      <p:ext uri="{BB962C8B-B14F-4D97-AF65-F5344CB8AC3E}">
        <p14:creationId xmlns:p14="http://schemas.microsoft.com/office/powerpoint/2010/main" val="97372924"/>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cSld name="layout 4">
    <p:spTree>
      <p:nvGrpSpPr>
        <p:cNvPr id="1" name=""/>
        <p:cNvGrpSpPr/>
        <p:nvPr/>
      </p:nvGrpSpPr>
      <p:grpSpPr>
        <a:xfrm>
          <a:off x="0" y="0"/>
          <a:ext cx="0" cy="0"/>
          <a:chOff x="0" y="0"/>
          <a:chExt cx="0" cy="0"/>
        </a:xfrm>
      </p:grpSpPr>
      <p:sp>
        <p:nvSpPr>
          <p:cNvPr id="5" name="Text Placeholder 4"/>
          <p:cNvSpPr>
            <a:spLocks noGrp="1"/>
          </p:cNvSpPr>
          <p:nvPr>
            <p:ph type="body" idx="10"/>
          </p:nvPr>
        </p:nvSpPr>
        <p:spPr>
          <a:xfrm>
            <a:off x="306229" y="362585"/>
            <a:ext cx="8268653" cy="6150610"/>
          </a:xfrm>
          <a:prstGeom prst="rect">
            <a:avLst/>
          </a:prstGeom>
          <a:noFill/>
          <a:ln w="0" cmpd="sng">
            <a:noFill/>
            <a:prstDash val="solid"/>
          </a:ln>
        </p:spPr>
        <p:txBody>
          <a:bodyPr vert="horz" lIns="0" tIns="15875" rIns="0" bIns="0" anchor="t">
            <a:normAutofit fontScale="95000"/>
          </a:bodyPr>
          <a:lstStyle>
            <a:lvl1pPr marL="171450" marR="0" indent="274320" algn="l">
              <a:lnSpc>
                <a:spcPts val="3450"/>
              </a:lnSpc>
              <a:spcBef>
                <a:spcPts val="863"/>
              </a:spcBef>
              <a:spcAft>
                <a:spcPts val="1069"/>
              </a:spcAft>
              <a:buFont typeface="Symbol"/>
              <a:buChar char="·"/>
              <a:defRPr/>
            </a:lvl1pPr>
          </a:lstStyle>
          <a:p>
            <a:pPr marL="0" marR="0" indent="0" algn="l">
              <a:lnSpc>
                <a:spcPts val="4600"/>
              </a:lnSpc>
              <a:spcAft>
                <a:spcPts val="0"/>
              </a:spcAft>
            </a:pPr>
            <a:r>
              <a:rPr lang="en-US" sz="2850" b="1" spc="56">
                <a:solidFill>
                  <a:srgbClr val="4EB3CF"/>
                </a:solidFill>
                <a:latin typeface="Century Gothic" panose="02020603050405020304" pitchFamily="2"/>
              </a:rPr>
              <a:t>What is Conversion? </a:t>
            </a:r>
          </a:p>
          <a:p>
            <a:pPr marL="228600" marR="1005840" indent="365760" algn="l">
              <a:lnSpc>
                <a:spcPts val="4000"/>
              </a:lnSpc>
              <a:spcBef>
                <a:spcPts val="1265"/>
              </a:spcBef>
              <a:spcAft>
                <a:spcPts val="0"/>
              </a:spcAft>
              <a:buFont typeface="Symbol"/>
              <a:buChar char="·"/>
            </a:pPr>
            <a:r>
              <a:rPr lang="en-US" sz="2775" spc="0">
                <a:solidFill>
                  <a:srgbClr val="FFFFFF"/>
                </a:solidFill>
                <a:latin typeface="Arial" panose="02020603050405020304" pitchFamily="2"/>
              </a:rPr>
              <a:t>Spiritually, a change in direction that leads to a changed life. </a:t>
            </a:r>
          </a:p>
          <a:p>
            <a:pPr marL="228600" marR="0" indent="365760" algn="l">
              <a:lnSpc>
                <a:spcPts val="4000"/>
              </a:lnSpc>
              <a:spcBef>
                <a:spcPts val="1780"/>
              </a:spcBef>
              <a:spcAft>
                <a:spcPts val="0"/>
              </a:spcAft>
              <a:buFont typeface="Symbol"/>
              <a:buChar char="·"/>
            </a:pPr>
            <a:r>
              <a:rPr lang="en-US" sz="2775" b="1" spc="0">
                <a:solidFill>
                  <a:srgbClr val="FFFF00"/>
                </a:solidFill>
                <a:latin typeface="Bookman Old Style" panose="02020603050405020304" pitchFamily="1"/>
              </a:rPr>
              <a:t>Matthew 13:15,</a:t>
            </a:r>
            <a:r>
              <a:rPr lang="en-US" sz="2775" spc="0">
                <a:solidFill>
                  <a:srgbClr val="FFFFFF"/>
                </a:solidFill>
                <a:latin typeface="Arial" panose="02020603050405020304" pitchFamily="2"/>
              </a:rPr>
              <a:t> understand with their hearts and turn... </a:t>
            </a:r>
          </a:p>
          <a:p>
            <a:pPr marL="228600" marR="0" indent="365760" algn="l">
              <a:lnSpc>
                <a:spcPts val="4600"/>
              </a:lnSpc>
              <a:spcBef>
                <a:spcPts val="1205"/>
              </a:spcBef>
              <a:spcAft>
                <a:spcPts val="0"/>
              </a:spcAft>
              <a:buFont typeface="Symbol"/>
              <a:buChar char="·"/>
            </a:pPr>
            <a:r>
              <a:rPr lang="en-US" sz="2775" b="1" spc="-150">
                <a:solidFill>
                  <a:srgbClr val="FFFF00"/>
                </a:solidFill>
                <a:latin typeface="Bookman Old Style" panose="02020603050405020304" pitchFamily="1"/>
              </a:rPr>
              <a:t>Acts 9:35, 11:21,</a:t>
            </a:r>
            <a:r>
              <a:rPr lang="en-US" sz="2775" spc="-38">
                <a:solidFill>
                  <a:srgbClr val="FFFFFF"/>
                </a:solidFill>
                <a:latin typeface="Arial" panose="02020603050405020304" pitchFamily="2"/>
              </a:rPr>
              <a:t> many “turned to the Lord” </a:t>
            </a:r>
          </a:p>
          <a:p>
            <a:pPr marL="228600" marR="0" indent="365760" algn="l">
              <a:lnSpc>
                <a:spcPts val="4600"/>
              </a:lnSpc>
              <a:spcBef>
                <a:spcPts val="1140"/>
              </a:spcBef>
              <a:spcAft>
                <a:spcPts val="0"/>
              </a:spcAft>
              <a:buFont typeface="Symbol"/>
              <a:buChar char="·"/>
            </a:pPr>
            <a:r>
              <a:rPr lang="en-US" sz="2775" b="1" spc="64">
                <a:solidFill>
                  <a:srgbClr val="FFFF00"/>
                </a:solidFill>
                <a:latin typeface="Bookman Old Style" panose="02020603050405020304" pitchFamily="1"/>
              </a:rPr>
              <a:t>Acts 26:20,</a:t>
            </a:r>
            <a:r>
              <a:rPr lang="en-US" sz="2775" spc="64">
                <a:solidFill>
                  <a:srgbClr val="FFFFFF"/>
                </a:solidFill>
                <a:latin typeface="Arial" panose="02020603050405020304" pitchFamily="2"/>
              </a:rPr>
              <a:t> repent and turn to God </a:t>
            </a:r>
          </a:p>
          <a:p>
            <a:pPr marL="0" marR="0" indent="457200" algn="l">
              <a:lnSpc>
                <a:spcPts val="4600"/>
              </a:lnSpc>
              <a:spcBef>
                <a:spcPts val="1175"/>
              </a:spcBef>
              <a:spcAft>
                <a:spcPts val="0"/>
              </a:spcAft>
              <a:buFont typeface="Symbol"/>
              <a:buChar char="·"/>
            </a:pPr>
            <a:r>
              <a:rPr lang="en-US" sz="2775" b="1" spc="56">
                <a:solidFill>
                  <a:srgbClr val="FFFF00"/>
                </a:solidFill>
                <a:latin typeface="Bookman Old Style" panose="02020603050405020304" pitchFamily="1"/>
              </a:rPr>
              <a:t>1 Thessalonians 1:9,</a:t>
            </a:r>
            <a:r>
              <a:rPr lang="en-US" sz="2775" spc="56">
                <a:solidFill>
                  <a:srgbClr val="FFFFFF"/>
                </a:solidFill>
                <a:latin typeface="Arial" panose="02020603050405020304" pitchFamily="2"/>
              </a:rPr>
              <a:t> turned to God from idols </a:t>
            </a:r>
          </a:p>
          <a:p>
            <a:pPr marL="228600" marR="0" indent="365760" algn="l">
              <a:lnSpc>
                <a:spcPts val="4600"/>
              </a:lnSpc>
              <a:spcBef>
                <a:spcPts val="1150"/>
              </a:spcBef>
              <a:spcAft>
                <a:spcPts val="1425"/>
              </a:spcAft>
              <a:buFont typeface="Symbol"/>
              <a:buChar char="·"/>
            </a:pPr>
            <a:r>
              <a:rPr lang="en-US" sz="2775" b="1" spc="-158">
                <a:solidFill>
                  <a:srgbClr val="FFFF00"/>
                </a:solidFill>
                <a:latin typeface="Bookman Old Style" panose="02020603050405020304" pitchFamily="1"/>
              </a:rPr>
              <a:t>James 5:19-20,</a:t>
            </a:r>
            <a:r>
              <a:rPr lang="en-US" sz="2775" spc="-38">
                <a:solidFill>
                  <a:srgbClr val="FFFFFF"/>
                </a:solidFill>
                <a:latin typeface="Arial" panose="02020603050405020304" pitchFamily="2"/>
              </a:rPr>
              <a:t> ...someone turn him back... </a:t>
            </a:r>
          </a:p>
        </p:txBody>
      </p:sp>
    </p:spTree>
    <p:extLst>
      <p:ext uri="{BB962C8B-B14F-4D97-AF65-F5344CB8AC3E}">
        <p14:creationId xmlns:p14="http://schemas.microsoft.com/office/powerpoint/2010/main" val="3695324844"/>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cSld name="layout 5">
    <p:spTree>
      <p:nvGrpSpPr>
        <p:cNvPr id="1" name=""/>
        <p:cNvGrpSpPr/>
        <p:nvPr/>
      </p:nvGrpSpPr>
      <p:grpSpPr>
        <a:xfrm>
          <a:off x="0" y="0"/>
          <a:ext cx="0" cy="0"/>
          <a:chOff x="0" y="0"/>
          <a:chExt cx="0" cy="0"/>
        </a:xfrm>
      </p:grpSpPr>
      <p:sp>
        <p:nvSpPr>
          <p:cNvPr id="5" name="Text Placeholder 4"/>
          <p:cNvSpPr>
            <a:spLocks noGrp="1"/>
          </p:cNvSpPr>
          <p:nvPr>
            <p:ph type="body" idx="10"/>
          </p:nvPr>
        </p:nvSpPr>
        <p:spPr>
          <a:xfrm>
            <a:off x="306229" y="393065"/>
            <a:ext cx="8529161" cy="4480560"/>
          </a:xfrm>
          <a:prstGeom prst="rect">
            <a:avLst/>
          </a:prstGeom>
          <a:noFill/>
          <a:ln w="0" cmpd="sng">
            <a:noFill/>
            <a:prstDash val="solid"/>
          </a:ln>
        </p:spPr>
        <p:txBody>
          <a:bodyPr vert="horz" lIns="0" tIns="3810" rIns="0" bIns="0" anchor="t">
            <a:normAutofit fontScale="95000"/>
          </a:bodyPr>
          <a:lstStyle>
            <a:lvl1pPr marL="274320" marR="0" indent="0" algn="l">
              <a:lnSpc>
                <a:spcPts val="3150"/>
              </a:lnSpc>
              <a:spcBef>
                <a:spcPts val="34"/>
              </a:spcBef>
              <a:spcAft>
                <a:spcPts val="0"/>
              </a:spcAft>
              <a:buFont typeface="Symbol"/>
              <a:buChar char="·"/>
              <a:defRPr/>
            </a:lvl1pPr>
          </a:lstStyle>
          <a:p>
            <a:pPr marL="0" marR="0" indent="0" algn="l">
              <a:lnSpc>
                <a:spcPts val="4500"/>
              </a:lnSpc>
              <a:spcAft>
                <a:spcPts val="0"/>
              </a:spcAft>
            </a:pPr>
            <a:r>
              <a:rPr lang="en-US" sz="2925" spc="-34">
                <a:solidFill>
                  <a:srgbClr val="4EB3CF"/>
                </a:solidFill>
                <a:latin typeface="Arial" panose="02020603050405020304" pitchFamily="2"/>
              </a:rPr>
              <a:t>What is Conversion? </a:t>
            </a:r>
          </a:p>
          <a:p>
            <a:pPr marL="228600" marR="0" indent="365760" algn="l">
              <a:lnSpc>
                <a:spcPts val="4300"/>
              </a:lnSpc>
              <a:spcBef>
                <a:spcPts val="1230"/>
              </a:spcBef>
              <a:spcAft>
                <a:spcPts val="0"/>
              </a:spcAft>
              <a:buFont typeface="Symbol"/>
              <a:buChar char="·"/>
            </a:pPr>
            <a:r>
              <a:rPr lang="en-US" sz="3000" spc="56">
                <a:solidFill>
                  <a:srgbClr val="FFFFFF"/>
                </a:solidFill>
                <a:latin typeface="Arial" panose="02020603050405020304" pitchFamily="2"/>
              </a:rPr>
              <a:t>The word is tied to obeying the gospel </a:t>
            </a:r>
          </a:p>
          <a:p>
            <a:pPr marL="228600" marR="0" indent="365760" algn="l">
              <a:lnSpc>
                <a:spcPts val="4300"/>
              </a:lnSpc>
              <a:spcBef>
                <a:spcPts val="1810"/>
              </a:spcBef>
              <a:spcAft>
                <a:spcPts val="0"/>
              </a:spcAft>
              <a:buFont typeface="Symbol"/>
              <a:buChar char="·"/>
            </a:pPr>
            <a:r>
              <a:rPr lang="en-US" sz="3000" b="1" spc="0">
                <a:solidFill>
                  <a:srgbClr val="FFFF00"/>
                </a:solidFill>
                <a:latin typeface="Bookman Old Style" panose="02020603050405020304" pitchFamily="1"/>
              </a:rPr>
              <a:t>Acts 3:19 (2:38),</a:t>
            </a:r>
            <a:r>
              <a:rPr lang="en-US" sz="3000" spc="0">
                <a:solidFill>
                  <a:srgbClr val="FFFFFF"/>
                </a:solidFill>
                <a:latin typeface="Arial" panose="02020603050405020304" pitchFamily="2"/>
              </a:rPr>
              <a:t> repent and be converted that </a:t>
            </a:r>
            <a:r>
              <a:rPr lang="en-US" sz="2963" spc="0">
                <a:solidFill>
                  <a:srgbClr val="FFFFFF"/>
                </a:solidFill>
                <a:latin typeface="Arial" panose="02020603050405020304" pitchFamily="2"/>
              </a:rPr>
              <a:t>your sins may be blotted out... </a:t>
            </a:r>
          </a:p>
          <a:p>
            <a:pPr marL="228600" marR="0" indent="365760" algn="l">
              <a:lnSpc>
                <a:spcPts val="4200"/>
              </a:lnSpc>
              <a:spcBef>
                <a:spcPts val="1925"/>
              </a:spcBef>
              <a:spcAft>
                <a:spcPts val="0"/>
              </a:spcAft>
              <a:buFont typeface="Symbol"/>
              <a:buChar char="·"/>
            </a:pPr>
            <a:r>
              <a:rPr lang="en-US" sz="3000" b="1" spc="75">
                <a:solidFill>
                  <a:srgbClr val="FFFF00"/>
                </a:solidFill>
                <a:latin typeface="Bookman Old Style" panose="02020603050405020304" pitchFamily="1"/>
              </a:rPr>
              <a:t>James 5:19-20,</a:t>
            </a:r>
            <a:r>
              <a:rPr lang="en-US" sz="3000" spc="75">
                <a:solidFill>
                  <a:srgbClr val="FFFFFF"/>
                </a:solidFill>
                <a:latin typeface="Arial" panose="02020603050405020304" pitchFamily="2"/>
              </a:rPr>
              <a:t> it can apply to a believer </a:t>
            </a:r>
          </a:p>
          <a:p>
            <a:pPr marL="228600" marR="0" indent="0" algn="l">
              <a:lnSpc>
                <a:spcPts val="4400"/>
              </a:lnSpc>
              <a:spcBef>
                <a:spcPts val="0"/>
              </a:spcBef>
              <a:spcAft>
                <a:spcPts val="0"/>
              </a:spcAft>
            </a:pPr>
            <a:r>
              <a:rPr lang="en-US" sz="3000" spc="41">
                <a:solidFill>
                  <a:srgbClr val="FFFFFF"/>
                </a:solidFill>
                <a:latin typeface="Arial" panose="02020603050405020304" pitchFamily="2"/>
              </a:rPr>
              <a:t>returning to the Lord </a:t>
            </a:r>
          </a:p>
          <a:p>
            <a:pPr marL="365760" marR="0" indent="0" algn="l">
              <a:lnSpc>
                <a:spcPts val="4200"/>
              </a:lnSpc>
              <a:spcBef>
                <a:spcPts val="45"/>
              </a:spcBef>
              <a:spcAft>
                <a:spcPts val="0"/>
              </a:spcAft>
            </a:pPr>
            <a:r>
              <a:rPr lang="en-US" sz="3000" spc="64">
                <a:solidFill>
                  <a:srgbClr val="FFFF00"/>
                </a:solidFill>
                <a:latin typeface="Arial" panose="02020603050405020304" pitchFamily="2"/>
              </a:rPr>
              <a:t>(</a:t>
            </a:r>
            <a:r>
              <a:rPr lang="en-US" sz="3000" b="1" spc="64">
                <a:solidFill>
                  <a:srgbClr val="FFFF00"/>
                </a:solidFill>
                <a:latin typeface="Bookman Old Style" panose="02020603050405020304" pitchFamily="1"/>
              </a:rPr>
              <a:t>cf. 1 John 1:7-9, Acts 8:22</a:t>
            </a:r>
            <a:r>
              <a:rPr lang="en-US" sz="3000" spc="64">
                <a:solidFill>
                  <a:srgbClr val="FFFF00"/>
                </a:solidFill>
                <a:latin typeface="Arial" panose="02020603050405020304" pitchFamily="2"/>
              </a:rPr>
              <a:t>) </a:t>
            </a:r>
          </a:p>
        </p:txBody>
      </p:sp>
    </p:spTree>
    <p:extLst>
      <p:ext uri="{BB962C8B-B14F-4D97-AF65-F5344CB8AC3E}">
        <p14:creationId xmlns:p14="http://schemas.microsoft.com/office/powerpoint/2010/main" val="424012846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cSld name="layout 6">
    <p:spTree>
      <p:nvGrpSpPr>
        <p:cNvPr id="1" name=""/>
        <p:cNvGrpSpPr/>
        <p:nvPr/>
      </p:nvGrpSpPr>
      <p:grpSpPr>
        <a:xfrm>
          <a:off x="0" y="0"/>
          <a:ext cx="0" cy="0"/>
          <a:chOff x="0" y="0"/>
          <a:chExt cx="0" cy="0"/>
        </a:xfrm>
      </p:grpSpPr>
      <p:sp>
        <p:nvSpPr>
          <p:cNvPr id="5" name="Text Placeholder 4"/>
          <p:cNvSpPr>
            <a:spLocks noGrp="1"/>
          </p:cNvSpPr>
          <p:nvPr>
            <p:ph type="body" idx="10"/>
          </p:nvPr>
        </p:nvSpPr>
        <p:spPr>
          <a:xfrm>
            <a:off x="306229" y="393065"/>
            <a:ext cx="8275320" cy="5570220"/>
          </a:xfrm>
          <a:prstGeom prst="rect">
            <a:avLst/>
          </a:prstGeom>
          <a:noFill/>
          <a:ln w="0" cmpd="sng">
            <a:noFill/>
            <a:prstDash val="solid"/>
          </a:ln>
        </p:spPr>
        <p:txBody>
          <a:bodyPr vert="horz" lIns="0" tIns="3810" rIns="0" bIns="0" anchor="t">
            <a:normAutofit fontScale="95000"/>
          </a:bodyPr>
          <a:lstStyle>
            <a:lvl1pPr marL="171450" marR="0" indent="308610" algn="l">
              <a:lnSpc>
                <a:spcPts val="3225"/>
              </a:lnSpc>
              <a:spcBef>
                <a:spcPts val="1350"/>
              </a:spcBef>
              <a:spcAft>
                <a:spcPts val="0"/>
              </a:spcAft>
              <a:buFont typeface="Symbol"/>
              <a:buChar char="·"/>
              <a:defRPr/>
            </a:lvl1pPr>
          </a:lstStyle>
          <a:p>
            <a:pPr marL="0" marR="0" indent="0" algn="l">
              <a:lnSpc>
                <a:spcPts val="4500"/>
              </a:lnSpc>
              <a:spcAft>
                <a:spcPts val="0"/>
              </a:spcAft>
            </a:pPr>
            <a:r>
              <a:rPr lang="en-US" sz="2925" spc="-34">
                <a:solidFill>
                  <a:srgbClr val="4EB3CF"/>
                </a:solidFill>
                <a:latin typeface="Arial" panose="02020603050405020304" pitchFamily="2"/>
              </a:rPr>
              <a:t>What is Conversion? </a:t>
            </a:r>
          </a:p>
          <a:p>
            <a:pPr marL="228600" marR="0" indent="411480" algn="l">
              <a:lnSpc>
                <a:spcPts val="4300"/>
              </a:lnSpc>
              <a:spcBef>
                <a:spcPts val="1215"/>
              </a:spcBef>
              <a:spcAft>
                <a:spcPts val="0"/>
              </a:spcAft>
              <a:buFont typeface="Symbol"/>
              <a:buChar char="·"/>
            </a:pPr>
            <a:r>
              <a:rPr lang="en-US" sz="3000" spc="0">
                <a:solidFill>
                  <a:srgbClr val="FFFFFF"/>
                </a:solidFill>
                <a:latin typeface="Arial" panose="02020603050405020304" pitchFamily="2"/>
              </a:rPr>
              <a:t>The point: </a:t>
            </a:r>
          </a:p>
          <a:p>
            <a:pPr marL="228600" marR="0" indent="411480" algn="just">
              <a:lnSpc>
                <a:spcPts val="4300"/>
              </a:lnSpc>
              <a:spcBef>
                <a:spcPts val="1800"/>
              </a:spcBef>
              <a:spcAft>
                <a:spcPts val="0"/>
              </a:spcAft>
              <a:buFont typeface="Symbol"/>
              <a:buChar char="·"/>
            </a:pPr>
            <a:r>
              <a:rPr lang="en-US" sz="3000" spc="0">
                <a:solidFill>
                  <a:srgbClr val="FFFFFF"/>
                </a:solidFill>
                <a:latin typeface="Arial" panose="02020603050405020304" pitchFamily="2"/>
              </a:rPr>
              <a:t>Real conversion is about REAL change in one’s life. </a:t>
            </a:r>
          </a:p>
          <a:p>
            <a:pPr marL="228600" marR="0" indent="411480" algn="l">
              <a:lnSpc>
                <a:spcPts val="4300"/>
              </a:lnSpc>
              <a:spcBef>
                <a:spcPts val="1800"/>
              </a:spcBef>
              <a:spcAft>
                <a:spcPts val="0"/>
              </a:spcAft>
              <a:buFont typeface="Symbol"/>
              <a:buChar char="·"/>
            </a:pPr>
            <a:r>
              <a:rPr lang="en-US" sz="3000" spc="0">
                <a:solidFill>
                  <a:srgbClr val="FFFFFF"/>
                </a:solidFill>
                <a:latin typeface="Arial" panose="02020603050405020304" pitchFamily="2"/>
              </a:rPr>
              <a:t>In the same way one might convert a house to an office, OR US currency to Mexican pesos, so our spiritual conversion is a REAL change from following the ways of the world to becoming a follower of Jesus. </a:t>
            </a:r>
          </a:p>
        </p:txBody>
      </p:sp>
    </p:spTree>
    <p:extLst>
      <p:ext uri="{BB962C8B-B14F-4D97-AF65-F5344CB8AC3E}">
        <p14:creationId xmlns:p14="http://schemas.microsoft.com/office/powerpoint/2010/main" val="64727672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cSld name="layout 7">
    <p:spTree>
      <p:nvGrpSpPr>
        <p:cNvPr id="1" name=""/>
        <p:cNvGrpSpPr/>
        <p:nvPr/>
      </p:nvGrpSpPr>
      <p:grpSpPr>
        <a:xfrm>
          <a:off x="0" y="0"/>
          <a:ext cx="0" cy="0"/>
          <a:chOff x="0" y="0"/>
          <a:chExt cx="0" cy="0"/>
        </a:xfrm>
      </p:grpSpPr>
      <p:sp>
        <p:nvSpPr>
          <p:cNvPr id="5" name="Text Placeholder 4"/>
          <p:cNvSpPr>
            <a:spLocks noGrp="1"/>
          </p:cNvSpPr>
          <p:nvPr>
            <p:ph type="body" idx="10"/>
          </p:nvPr>
        </p:nvSpPr>
        <p:spPr>
          <a:xfrm>
            <a:off x="306229" y="362585"/>
            <a:ext cx="8005763" cy="6102350"/>
          </a:xfrm>
          <a:prstGeom prst="rect">
            <a:avLst/>
          </a:prstGeom>
          <a:noFill/>
          <a:ln w="0" cmpd="sng">
            <a:noFill/>
            <a:prstDash val="solid"/>
          </a:ln>
        </p:spPr>
        <p:txBody>
          <a:bodyPr vert="horz" lIns="0" tIns="15875" rIns="0" bIns="0" anchor="t">
            <a:normAutofit fontScale="95000"/>
          </a:bodyPr>
          <a:lstStyle>
            <a:lvl1pPr marL="377190" marR="0" indent="0" algn="l">
              <a:lnSpc>
                <a:spcPts val="3075"/>
              </a:lnSpc>
              <a:spcBef>
                <a:spcPts val="0"/>
              </a:spcBef>
              <a:spcAft>
                <a:spcPts val="0"/>
              </a:spcAft>
              <a:buFont typeface="Symbol"/>
              <a:buChar char="·"/>
              <a:defRPr/>
            </a:lvl1pPr>
          </a:lstStyle>
          <a:p>
            <a:pPr marL="0" marR="0" indent="0" algn="l">
              <a:lnSpc>
                <a:spcPts val="4600"/>
              </a:lnSpc>
              <a:spcAft>
                <a:spcPts val="0"/>
              </a:spcAft>
            </a:pPr>
            <a:r>
              <a:rPr lang="en-US" sz="2850" b="1" spc="60">
                <a:solidFill>
                  <a:srgbClr val="4EB3CF"/>
                </a:solidFill>
                <a:latin typeface="Century Gothic" panose="02020603050405020304" pitchFamily="2"/>
              </a:rPr>
              <a:t>What is Involved in Conversion? </a:t>
            </a:r>
          </a:p>
          <a:p>
            <a:pPr marL="0" marR="0" indent="0" algn="ctr">
              <a:lnSpc>
                <a:spcPts val="5000"/>
              </a:lnSpc>
              <a:spcBef>
                <a:spcPts val="485"/>
              </a:spcBef>
              <a:spcAft>
                <a:spcPts val="0"/>
              </a:spcAft>
            </a:pPr>
            <a:r>
              <a:rPr lang="en-US" sz="3300" spc="53">
                <a:solidFill>
                  <a:srgbClr val="FFFFFF"/>
                </a:solidFill>
                <a:latin typeface="Arial" panose="02020603050405020304" pitchFamily="2"/>
              </a:rPr>
              <a:t>A changed mind </a:t>
            </a:r>
          </a:p>
          <a:p>
            <a:pPr marL="0" marR="0" indent="502920" algn="l">
              <a:lnSpc>
                <a:spcPts val="4900"/>
              </a:lnSpc>
              <a:spcBef>
                <a:spcPts val="665"/>
              </a:spcBef>
              <a:spcAft>
                <a:spcPts val="0"/>
              </a:spcAft>
              <a:buFont typeface="Symbol"/>
              <a:buChar char="·"/>
            </a:pPr>
            <a:r>
              <a:rPr lang="en-US" sz="3000" spc="49">
                <a:solidFill>
                  <a:srgbClr val="FFFFFF"/>
                </a:solidFill>
                <a:latin typeface="Arial" panose="02020603050405020304" pitchFamily="2"/>
              </a:rPr>
              <a:t>When you are converted, you think differently </a:t>
            </a:r>
          </a:p>
          <a:p>
            <a:pPr marL="228600" marR="45720" indent="411480" algn="l">
              <a:lnSpc>
                <a:spcPts val="3900"/>
              </a:lnSpc>
              <a:spcBef>
                <a:spcPts val="1760"/>
              </a:spcBef>
              <a:spcAft>
                <a:spcPts val="0"/>
              </a:spcAft>
              <a:buFont typeface="Symbol"/>
              <a:buChar char="·"/>
            </a:pPr>
            <a:r>
              <a:rPr lang="en-US" sz="3000" b="1" spc="0">
                <a:solidFill>
                  <a:srgbClr val="FFFF00"/>
                </a:solidFill>
                <a:latin typeface="Bookman Old Style" panose="02020603050405020304" pitchFamily="1"/>
              </a:rPr>
              <a:t>2 Corinthians 10:3-5,</a:t>
            </a:r>
            <a:r>
              <a:rPr lang="en-US" sz="3000" spc="0">
                <a:solidFill>
                  <a:srgbClr val="FFFFFF"/>
                </a:solidFill>
                <a:latin typeface="Arial" panose="02020603050405020304" pitchFamily="2"/>
              </a:rPr>
              <a:t> ...bringing every thought into captivity to the obedience of Chris </a:t>
            </a:r>
          </a:p>
          <a:p>
            <a:pPr marL="228600" marR="457200" indent="411480" algn="l">
              <a:lnSpc>
                <a:spcPts val="3800"/>
              </a:lnSpc>
              <a:spcBef>
                <a:spcPts val="1920"/>
              </a:spcBef>
              <a:spcAft>
                <a:spcPts val="0"/>
              </a:spcAft>
              <a:buFont typeface="Symbol"/>
              <a:buChar char="·"/>
            </a:pPr>
            <a:r>
              <a:rPr lang="en-US" sz="3000" spc="-56">
                <a:solidFill>
                  <a:srgbClr val="FFFFFF"/>
                </a:solidFill>
                <a:latin typeface="Arial" panose="02020603050405020304" pitchFamily="2"/>
              </a:rPr>
              <a:t>The worldly set mind on “things of the flesh” </a:t>
            </a:r>
            <a:r>
              <a:rPr lang="en-US" sz="3000" b="1" spc="-68">
                <a:solidFill>
                  <a:srgbClr val="FFFF00"/>
                </a:solidFill>
                <a:latin typeface="Bookman Old Style" panose="02020603050405020304" pitchFamily="1"/>
              </a:rPr>
              <a:t>Romans 8:5-8, Philippians 3:18-19 </a:t>
            </a:r>
          </a:p>
          <a:p>
            <a:pPr marL="228600" marR="0" indent="411480" algn="l">
              <a:lnSpc>
                <a:spcPts val="4600"/>
              </a:lnSpc>
              <a:spcBef>
                <a:spcPts val="555"/>
              </a:spcBef>
              <a:spcAft>
                <a:spcPts val="0"/>
              </a:spcAft>
              <a:buFont typeface="Symbol"/>
              <a:buChar char="·"/>
            </a:pPr>
            <a:r>
              <a:rPr lang="en-US" sz="3000" spc="60">
                <a:solidFill>
                  <a:srgbClr val="FFFFFF"/>
                </a:solidFill>
                <a:latin typeface="Arial" panose="02020603050405020304" pitchFamily="2"/>
              </a:rPr>
              <a:t>When we are converted, we set our mind on </a:t>
            </a:r>
          </a:p>
          <a:p>
            <a:pPr marL="228600" marR="0" indent="0" algn="l">
              <a:lnSpc>
                <a:spcPts val="3900"/>
              </a:lnSpc>
              <a:spcBef>
                <a:spcPts val="0"/>
              </a:spcBef>
              <a:spcAft>
                <a:spcPts val="0"/>
              </a:spcAft>
            </a:pPr>
            <a:r>
              <a:rPr lang="en-US" sz="3000" spc="-56">
                <a:solidFill>
                  <a:srgbClr val="FFFFFF"/>
                </a:solidFill>
                <a:latin typeface="Arial" panose="02020603050405020304" pitchFamily="2"/>
              </a:rPr>
              <a:t>“things above” – </a:t>
            </a:r>
          </a:p>
          <a:p>
            <a:pPr marL="502920" marR="0" indent="0" algn="l">
              <a:lnSpc>
                <a:spcPts val="4100"/>
              </a:lnSpc>
              <a:spcBef>
                <a:spcPts val="0"/>
              </a:spcBef>
              <a:spcAft>
                <a:spcPts val="0"/>
              </a:spcAft>
            </a:pPr>
            <a:r>
              <a:rPr lang="en-US" sz="3000" b="1" spc="71">
                <a:solidFill>
                  <a:srgbClr val="FFFF00"/>
                </a:solidFill>
                <a:latin typeface="Bookman Old Style" panose="02020603050405020304" pitchFamily="1"/>
              </a:rPr>
              <a:t>Colossians 3:1-2, Romans 12:1-2 </a:t>
            </a:r>
          </a:p>
        </p:txBody>
      </p:sp>
    </p:spTree>
    <p:extLst>
      <p:ext uri="{BB962C8B-B14F-4D97-AF65-F5344CB8AC3E}">
        <p14:creationId xmlns:p14="http://schemas.microsoft.com/office/powerpoint/2010/main" val="1728892383"/>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cSld name="layout 8">
    <p:spTree>
      <p:nvGrpSpPr>
        <p:cNvPr id="1" name=""/>
        <p:cNvGrpSpPr/>
        <p:nvPr/>
      </p:nvGrpSpPr>
      <p:grpSpPr>
        <a:xfrm>
          <a:off x="0" y="0"/>
          <a:ext cx="0" cy="0"/>
          <a:chOff x="0" y="0"/>
          <a:chExt cx="0" cy="0"/>
        </a:xfrm>
      </p:grpSpPr>
      <p:sp>
        <p:nvSpPr>
          <p:cNvPr id="5" name="Text Placeholder 4"/>
          <p:cNvSpPr>
            <a:spLocks noGrp="1"/>
          </p:cNvSpPr>
          <p:nvPr>
            <p:ph type="body" idx="10"/>
          </p:nvPr>
        </p:nvSpPr>
        <p:spPr>
          <a:xfrm>
            <a:off x="306229" y="362586"/>
            <a:ext cx="8437721" cy="6199505"/>
          </a:xfrm>
          <a:prstGeom prst="rect">
            <a:avLst/>
          </a:prstGeom>
          <a:noFill/>
          <a:ln w="0" cmpd="sng">
            <a:noFill/>
            <a:prstDash val="solid"/>
          </a:ln>
        </p:spPr>
        <p:txBody>
          <a:bodyPr vert="horz" lIns="0" tIns="15875" rIns="0" bIns="0" anchor="t">
            <a:normAutofit fontScale="95000"/>
          </a:bodyPr>
          <a:lstStyle>
            <a:lvl1pPr marL="685800" marR="0" indent="0" algn="l">
              <a:lnSpc>
                <a:spcPts val="3150"/>
              </a:lnSpc>
              <a:spcBef>
                <a:spcPts val="0"/>
              </a:spcBef>
              <a:spcAft>
                <a:spcPts val="0"/>
              </a:spcAft>
              <a:buFont typeface="Symbol"/>
              <a:buChar char="·"/>
              <a:defRPr/>
            </a:lvl1pPr>
          </a:lstStyle>
          <a:p>
            <a:pPr marL="0" marR="0" indent="0" algn="l">
              <a:lnSpc>
                <a:spcPts val="4600"/>
              </a:lnSpc>
              <a:spcAft>
                <a:spcPts val="0"/>
              </a:spcAft>
            </a:pPr>
            <a:r>
              <a:rPr lang="en-US" sz="2850" b="1" spc="60">
                <a:solidFill>
                  <a:srgbClr val="4EB3CF"/>
                </a:solidFill>
                <a:latin typeface="Century Gothic" panose="02020603050405020304" pitchFamily="2"/>
              </a:rPr>
              <a:t>What is Involved in Conversion? </a:t>
            </a:r>
          </a:p>
          <a:p>
            <a:pPr marL="0" marR="0" indent="0" algn="ctr">
              <a:lnSpc>
                <a:spcPts val="5000"/>
              </a:lnSpc>
              <a:spcBef>
                <a:spcPts val="1015"/>
              </a:spcBef>
              <a:spcAft>
                <a:spcPts val="0"/>
              </a:spcAft>
            </a:pPr>
            <a:r>
              <a:rPr lang="en-US" sz="3300" spc="53">
                <a:solidFill>
                  <a:srgbClr val="FFFFFF"/>
                </a:solidFill>
                <a:latin typeface="Arial" panose="02020603050405020304" pitchFamily="2"/>
              </a:rPr>
              <a:t>A changed mind </a:t>
            </a:r>
          </a:p>
          <a:p>
            <a:pPr marL="0" marR="0" indent="502920" algn="l">
              <a:lnSpc>
                <a:spcPts val="4300"/>
              </a:lnSpc>
              <a:spcBef>
                <a:spcPts val="1770"/>
              </a:spcBef>
              <a:spcAft>
                <a:spcPts val="0"/>
              </a:spcAft>
              <a:buFont typeface="Symbol"/>
              <a:buChar char="·"/>
            </a:pPr>
            <a:r>
              <a:rPr lang="en-US" sz="3000" spc="45">
                <a:solidFill>
                  <a:srgbClr val="FFFFFF"/>
                </a:solidFill>
                <a:latin typeface="Arial" panose="02020603050405020304" pitchFamily="2"/>
              </a:rPr>
              <a:t>The Christian asks: </a:t>
            </a:r>
          </a:p>
          <a:p>
            <a:pPr marL="182880" marR="0" indent="0" algn="l">
              <a:lnSpc>
                <a:spcPts val="4300"/>
              </a:lnSpc>
              <a:spcBef>
                <a:spcPts val="0"/>
              </a:spcBef>
              <a:spcAft>
                <a:spcPts val="0"/>
              </a:spcAft>
            </a:pPr>
            <a:r>
              <a:rPr lang="en-US" sz="3000" spc="60">
                <a:solidFill>
                  <a:srgbClr val="FFFFFF"/>
                </a:solidFill>
                <a:latin typeface="Arial" panose="02020603050405020304" pitchFamily="2"/>
              </a:rPr>
              <a:t>- How can I please God and Christ? </a:t>
            </a:r>
          </a:p>
          <a:p>
            <a:pPr marL="182880" marR="0" indent="0" algn="l">
              <a:lnSpc>
                <a:spcPts val="4300"/>
              </a:lnSpc>
              <a:spcBef>
                <a:spcPts val="0"/>
              </a:spcBef>
              <a:spcAft>
                <a:spcPts val="0"/>
              </a:spcAft>
            </a:pPr>
            <a:r>
              <a:rPr lang="en-US" sz="3000" spc="56">
                <a:solidFill>
                  <a:srgbClr val="FFFFFF"/>
                </a:solidFill>
                <a:latin typeface="Arial" panose="02020603050405020304" pitchFamily="2"/>
              </a:rPr>
              <a:t>- What would Jesus do in this situation? </a:t>
            </a:r>
          </a:p>
          <a:p>
            <a:pPr marL="182880" marR="0" indent="0" algn="l">
              <a:lnSpc>
                <a:spcPts val="4300"/>
              </a:lnSpc>
              <a:spcBef>
                <a:spcPts val="0"/>
              </a:spcBef>
              <a:spcAft>
                <a:spcPts val="0"/>
              </a:spcAft>
            </a:pPr>
            <a:r>
              <a:rPr lang="en-US" sz="3000" spc="53">
                <a:solidFill>
                  <a:srgbClr val="FFFFFF"/>
                </a:solidFill>
                <a:latin typeface="Arial" panose="02020603050405020304" pitchFamily="2"/>
              </a:rPr>
              <a:t>- Is this drawing me closer to Him or further away </a:t>
            </a:r>
          </a:p>
          <a:p>
            <a:pPr marL="182880" marR="0" indent="0" algn="l">
              <a:lnSpc>
                <a:spcPts val="4300"/>
              </a:lnSpc>
              <a:spcBef>
                <a:spcPts val="0"/>
              </a:spcBef>
              <a:spcAft>
                <a:spcPts val="0"/>
              </a:spcAft>
            </a:pPr>
            <a:r>
              <a:rPr lang="en-US" sz="3000" spc="53">
                <a:solidFill>
                  <a:srgbClr val="FFFFFF"/>
                </a:solidFill>
                <a:latin typeface="Arial" panose="02020603050405020304" pitchFamily="2"/>
              </a:rPr>
              <a:t>from Him? </a:t>
            </a:r>
          </a:p>
          <a:p>
            <a:pPr marL="0" marR="0" indent="365760" algn="l">
              <a:lnSpc>
                <a:spcPts val="4300"/>
              </a:lnSpc>
              <a:spcBef>
                <a:spcPts val="1810"/>
              </a:spcBef>
              <a:spcAft>
                <a:spcPts val="0"/>
              </a:spcAft>
              <a:buFont typeface="Symbol"/>
              <a:buChar char="·"/>
            </a:pPr>
            <a:r>
              <a:rPr lang="en-US" sz="3000" spc="60">
                <a:solidFill>
                  <a:srgbClr val="FFFFFF"/>
                </a:solidFill>
                <a:latin typeface="Arial" panose="02020603050405020304" pitchFamily="2"/>
              </a:rPr>
              <a:t>This thinking is governed by His word </a:t>
            </a:r>
            <a:r>
              <a:rPr lang="en-US" sz="3038" spc="60">
                <a:solidFill>
                  <a:srgbClr val="FFFFFF"/>
                </a:solidFill>
                <a:latin typeface="Arial" panose="02020603050405020304" pitchFamily="2"/>
              </a:rPr>
              <a:t>– </a:t>
            </a:r>
          </a:p>
          <a:p>
            <a:pPr marL="502920" marR="0" indent="0" algn="l">
              <a:lnSpc>
                <a:spcPts val="4400"/>
              </a:lnSpc>
              <a:spcBef>
                <a:spcPts val="0"/>
              </a:spcBef>
              <a:spcAft>
                <a:spcPts val="0"/>
              </a:spcAft>
            </a:pPr>
            <a:r>
              <a:rPr lang="en-US" sz="3000" b="1" spc="68">
                <a:solidFill>
                  <a:srgbClr val="FFFF00"/>
                </a:solidFill>
                <a:latin typeface="Bookman Old Style" panose="02020603050405020304" pitchFamily="1"/>
              </a:rPr>
              <a:t>2 Timothy 3:16-17, Colossians 3:16, </a:t>
            </a:r>
          </a:p>
          <a:p>
            <a:pPr marL="914400" marR="0" indent="0" algn="l">
              <a:lnSpc>
                <a:spcPts val="4200"/>
              </a:lnSpc>
              <a:spcBef>
                <a:spcPts val="0"/>
              </a:spcBef>
              <a:spcAft>
                <a:spcPts val="0"/>
              </a:spcAft>
            </a:pPr>
            <a:r>
              <a:rPr lang="en-US" sz="3000" b="1" spc="64">
                <a:solidFill>
                  <a:srgbClr val="FFFF00"/>
                </a:solidFill>
                <a:latin typeface="Bookman Old Style" panose="02020603050405020304" pitchFamily="1"/>
              </a:rPr>
              <a:t>Psalm 119:104-105, etc. </a:t>
            </a:r>
          </a:p>
        </p:txBody>
      </p:sp>
    </p:spTree>
    <p:extLst>
      <p:ext uri="{BB962C8B-B14F-4D97-AF65-F5344CB8AC3E}">
        <p14:creationId xmlns:p14="http://schemas.microsoft.com/office/powerpoint/2010/main" val="483802419"/>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cSld name="layout 9">
    <p:spTree>
      <p:nvGrpSpPr>
        <p:cNvPr id="1" name=""/>
        <p:cNvGrpSpPr/>
        <p:nvPr/>
      </p:nvGrpSpPr>
      <p:grpSpPr>
        <a:xfrm>
          <a:off x="0" y="0"/>
          <a:ext cx="0" cy="0"/>
          <a:chOff x="0" y="0"/>
          <a:chExt cx="0" cy="0"/>
        </a:xfrm>
      </p:grpSpPr>
      <p:sp>
        <p:nvSpPr>
          <p:cNvPr id="5" name="Text Placeholder 4"/>
          <p:cNvSpPr>
            <a:spLocks noGrp="1"/>
          </p:cNvSpPr>
          <p:nvPr>
            <p:ph type="body" idx="10"/>
          </p:nvPr>
        </p:nvSpPr>
        <p:spPr>
          <a:xfrm>
            <a:off x="306229" y="362586"/>
            <a:ext cx="8437721" cy="6058535"/>
          </a:xfrm>
          <a:prstGeom prst="rect">
            <a:avLst/>
          </a:prstGeom>
          <a:noFill/>
          <a:ln w="0" cmpd="sng">
            <a:noFill/>
            <a:prstDash val="solid"/>
          </a:ln>
        </p:spPr>
        <p:txBody>
          <a:bodyPr vert="horz" lIns="0" tIns="15875" rIns="0" bIns="0" anchor="t">
            <a:normAutofit fontScale="95000"/>
          </a:bodyPr>
          <a:lstStyle>
            <a:lvl1pPr marL="171450" marR="0" indent="308610" algn="l">
              <a:lnSpc>
                <a:spcPts val="4200"/>
              </a:lnSpc>
              <a:spcBef>
                <a:spcPts val="0"/>
              </a:spcBef>
              <a:spcAft>
                <a:spcPts val="1084"/>
              </a:spcAft>
              <a:buFont typeface="Symbol"/>
              <a:buChar char="·"/>
              <a:defRPr/>
            </a:lvl1pPr>
          </a:lstStyle>
          <a:p>
            <a:pPr marL="0" marR="0" indent="0" algn="l">
              <a:lnSpc>
                <a:spcPts val="4600"/>
              </a:lnSpc>
              <a:spcAft>
                <a:spcPts val="0"/>
              </a:spcAft>
            </a:pPr>
            <a:r>
              <a:rPr lang="en-US" sz="2850" b="1" spc="60">
                <a:solidFill>
                  <a:srgbClr val="4EB3CF"/>
                </a:solidFill>
                <a:latin typeface="Century Gothic" panose="02020603050405020304" pitchFamily="2"/>
              </a:rPr>
              <a:t>What is Involved in Conversion? </a:t>
            </a:r>
          </a:p>
          <a:p>
            <a:pPr marL="0" marR="0" indent="0" algn="ctr">
              <a:lnSpc>
                <a:spcPts val="5000"/>
              </a:lnSpc>
              <a:spcBef>
                <a:spcPts val="485"/>
              </a:spcBef>
              <a:spcAft>
                <a:spcPts val="0"/>
              </a:spcAft>
            </a:pPr>
            <a:r>
              <a:rPr lang="en-US" sz="3300" spc="64">
                <a:solidFill>
                  <a:srgbClr val="FFFFFF"/>
                </a:solidFill>
                <a:latin typeface="Arial" panose="02020603050405020304" pitchFamily="2"/>
              </a:rPr>
              <a:t>A changed heart </a:t>
            </a:r>
          </a:p>
          <a:p>
            <a:pPr marL="228600" marR="365760" indent="502920" algn="l">
              <a:lnSpc>
                <a:spcPts val="3800"/>
              </a:lnSpc>
              <a:spcBef>
                <a:spcPts val="1770"/>
              </a:spcBef>
              <a:spcAft>
                <a:spcPts val="0"/>
              </a:spcAft>
              <a:buFont typeface="Symbol"/>
              <a:buChar char="·"/>
            </a:pPr>
            <a:r>
              <a:rPr lang="en-US" sz="3000" spc="0">
                <a:solidFill>
                  <a:srgbClr val="FFFFFF"/>
                </a:solidFill>
                <a:latin typeface="Arial" panose="02020603050405020304" pitchFamily="2"/>
              </a:rPr>
              <a:t>True conversion is about conviction! It is deep seated and will define who you really are. </a:t>
            </a:r>
          </a:p>
          <a:p>
            <a:pPr marL="228600" marR="1691640" indent="411480" algn="l">
              <a:lnSpc>
                <a:spcPts val="3800"/>
              </a:lnSpc>
              <a:spcBef>
                <a:spcPts val="1800"/>
              </a:spcBef>
              <a:spcAft>
                <a:spcPts val="0"/>
              </a:spcAft>
              <a:buFont typeface="Symbol"/>
              <a:buChar char="·"/>
            </a:pPr>
            <a:r>
              <a:rPr lang="en-US" sz="3000" spc="0">
                <a:solidFill>
                  <a:srgbClr val="FFFFFF"/>
                </a:solidFill>
                <a:latin typeface="Arial" panose="02020603050405020304" pitchFamily="2"/>
              </a:rPr>
              <a:t>The “heart” of a Christian is not the blood pumping organ, but our inner soul. </a:t>
            </a:r>
          </a:p>
          <a:p>
            <a:pPr marL="228600" marR="0" indent="411480" algn="l">
              <a:lnSpc>
                <a:spcPts val="5600"/>
              </a:lnSpc>
              <a:spcBef>
                <a:spcPts val="165"/>
              </a:spcBef>
              <a:spcAft>
                <a:spcPts val="0"/>
              </a:spcAft>
              <a:buFont typeface="Symbol"/>
              <a:buChar char="·"/>
            </a:pPr>
            <a:r>
              <a:rPr lang="en-US" sz="3113" spc="-86">
                <a:solidFill>
                  <a:srgbClr val="FFFF00"/>
                </a:solidFill>
                <a:latin typeface="Bookman Old Style" panose="02020603050405020304" pitchFamily="1"/>
              </a:rPr>
              <a:t>Proverbs 4:23</a:t>
            </a:r>
            <a:r>
              <a:rPr lang="en-US" sz="3000" spc="-86">
                <a:solidFill>
                  <a:srgbClr val="FFFFFF"/>
                </a:solidFill>
                <a:latin typeface="Arial" panose="02020603050405020304" pitchFamily="2"/>
              </a:rPr>
              <a:t> – Keep your heart... </a:t>
            </a:r>
          </a:p>
          <a:p>
            <a:pPr marL="228600" marR="0" indent="411480" algn="l">
              <a:lnSpc>
                <a:spcPts val="5600"/>
              </a:lnSpc>
              <a:spcBef>
                <a:spcPts val="0"/>
              </a:spcBef>
              <a:spcAft>
                <a:spcPts val="0"/>
              </a:spcAft>
              <a:buFont typeface="Symbol"/>
              <a:buChar char="·"/>
            </a:pPr>
            <a:r>
              <a:rPr lang="en-US" sz="3113" spc="-83">
                <a:solidFill>
                  <a:srgbClr val="FFFF00"/>
                </a:solidFill>
                <a:latin typeface="Bookman Old Style" panose="02020603050405020304" pitchFamily="1"/>
              </a:rPr>
              <a:t>Matthew 12:34-35</a:t>
            </a:r>
            <a:r>
              <a:rPr lang="en-US" sz="3000" spc="-83">
                <a:solidFill>
                  <a:srgbClr val="FFFFFF"/>
                </a:solidFill>
                <a:latin typeface="Arial" panose="02020603050405020304" pitchFamily="2"/>
              </a:rPr>
              <a:t> – Out of the heart... </a:t>
            </a:r>
          </a:p>
          <a:p>
            <a:pPr marL="228600" marR="0" indent="411480" algn="l">
              <a:lnSpc>
                <a:spcPts val="5600"/>
              </a:lnSpc>
              <a:spcBef>
                <a:spcPts val="0"/>
              </a:spcBef>
              <a:spcAft>
                <a:spcPts val="1445"/>
              </a:spcAft>
              <a:buFont typeface="Symbol"/>
              <a:buChar char="·"/>
            </a:pPr>
            <a:r>
              <a:rPr lang="en-US" sz="3113" spc="-94">
                <a:solidFill>
                  <a:srgbClr val="FFFF00"/>
                </a:solidFill>
                <a:latin typeface="Bookman Old Style" panose="02020603050405020304" pitchFamily="1"/>
              </a:rPr>
              <a:t>Matthew 5:8</a:t>
            </a:r>
            <a:r>
              <a:rPr lang="en-US" sz="3000" spc="-94">
                <a:solidFill>
                  <a:srgbClr val="FFFFFF"/>
                </a:solidFill>
                <a:latin typeface="Arial" panose="02020603050405020304" pitchFamily="2"/>
              </a:rPr>
              <a:t> – Blessed are the pure in heart... </a:t>
            </a:r>
          </a:p>
        </p:txBody>
      </p:sp>
    </p:spTree>
    <p:extLst>
      <p:ext uri="{BB962C8B-B14F-4D97-AF65-F5344CB8AC3E}">
        <p14:creationId xmlns:p14="http://schemas.microsoft.com/office/powerpoint/2010/main" val="3709225871"/>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cSld name="layout 10">
    <p:spTree>
      <p:nvGrpSpPr>
        <p:cNvPr id="1" name=""/>
        <p:cNvGrpSpPr/>
        <p:nvPr/>
      </p:nvGrpSpPr>
      <p:grpSpPr>
        <a:xfrm>
          <a:off x="0" y="0"/>
          <a:ext cx="0" cy="0"/>
          <a:chOff x="0" y="0"/>
          <a:chExt cx="0" cy="0"/>
        </a:xfrm>
      </p:grpSpPr>
      <p:sp>
        <p:nvSpPr>
          <p:cNvPr id="5" name="Text Placeholder 4"/>
          <p:cNvSpPr>
            <a:spLocks noGrp="1"/>
          </p:cNvSpPr>
          <p:nvPr>
            <p:ph type="body" idx="10"/>
          </p:nvPr>
        </p:nvSpPr>
        <p:spPr>
          <a:xfrm>
            <a:off x="306229" y="362586"/>
            <a:ext cx="5792629" cy="5986145"/>
          </a:xfrm>
          <a:prstGeom prst="rect">
            <a:avLst/>
          </a:prstGeom>
          <a:noFill/>
          <a:ln w="0" cmpd="sng">
            <a:noFill/>
            <a:prstDash val="solid"/>
          </a:ln>
        </p:spPr>
        <p:txBody>
          <a:bodyPr vert="horz" lIns="0" tIns="15875" rIns="0" bIns="0" anchor="t">
            <a:normAutofit fontScale="95000"/>
          </a:bodyPr>
          <a:lstStyle>
            <a:lvl1pPr marL="274320" marR="0" indent="0" algn="l">
              <a:lnSpc>
                <a:spcPts val="3225"/>
              </a:lnSpc>
              <a:spcBef>
                <a:spcPts val="0"/>
              </a:spcBef>
              <a:spcAft>
                <a:spcPts val="19"/>
              </a:spcAft>
              <a:buFont typeface="Symbol"/>
              <a:buChar char="·"/>
              <a:defRPr/>
            </a:lvl1pPr>
          </a:lstStyle>
          <a:p>
            <a:pPr marL="0" marR="0" indent="0" algn="l">
              <a:lnSpc>
                <a:spcPts val="4600"/>
              </a:lnSpc>
              <a:spcAft>
                <a:spcPts val="0"/>
              </a:spcAft>
            </a:pPr>
            <a:r>
              <a:rPr lang="en-US" sz="2850" b="1" spc="60">
                <a:solidFill>
                  <a:srgbClr val="4EB3CF"/>
                </a:solidFill>
                <a:latin typeface="Century Gothic" panose="02020603050405020304" pitchFamily="2"/>
              </a:rPr>
              <a:t>What is Involved in Conversion? </a:t>
            </a:r>
          </a:p>
          <a:p>
            <a:pPr marL="0" marR="0" indent="0" algn="ctr">
              <a:lnSpc>
                <a:spcPts val="5000"/>
              </a:lnSpc>
              <a:spcBef>
                <a:spcPts val="1015"/>
              </a:spcBef>
              <a:spcAft>
                <a:spcPts val="0"/>
              </a:spcAft>
            </a:pPr>
            <a:r>
              <a:rPr lang="en-US" sz="3300" spc="64">
                <a:solidFill>
                  <a:srgbClr val="FFFFFF"/>
                </a:solidFill>
                <a:latin typeface="Arial" panose="02020603050405020304" pitchFamily="2"/>
              </a:rPr>
              <a:t>A changed heart </a:t>
            </a:r>
          </a:p>
          <a:p>
            <a:pPr marL="0" marR="0" indent="502920" algn="l">
              <a:lnSpc>
                <a:spcPts val="4300"/>
              </a:lnSpc>
              <a:spcBef>
                <a:spcPts val="1770"/>
              </a:spcBef>
              <a:spcAft>
                <a:spcPts val="0"/>
              </a:spcAft>
              <a:buFont typeface="Symbol"/>
              <a:buChar char="·"/>
            </a:pPr>
            <a:r>
              <a:rPr lang="en-US" sz="3000" spc="-8">
                <a:solidFill>
                  <a:srgbClr val="FFFFFF"/>
                </a:solidFill>
                <a:latin typeface="Arial" panose="02020603050405020304" pitchFamily="2"/>
              </a:rPr>
              <a:t>The converted heart will impact: </a:t>
            </a:r>
          </a:p>
          <a:p>
            <a:pPr marL="365760" marR="0" indent="0" algn="l">
              <a:lnSpc>
                <a:spcPts val="4300"/>
              </a:lnSpc>
              <a:spcBef>
                <a:spcPts val="0"/>
              </a:spcBef>
              <a:spcAft>
                <a:spcPts val="0"/>
              </a:spcAft>
            </a:pPr>
            <a:r>
              <a:rPr lang="en-US" sz="3000" spc="-4">
                <a:solidFill>
                  <a:srgbClr val="FFFFFF"/>
                </a:solidFill>
                <a:latin typeface="Arial" panose="02020603050405020304" pitchFamily="2"/>
              </a:rPr>
              <a:t>- the way we think </a:t>
            </a:r>
          </a:p>
          <a:p>
            <a:pPr marL="365760" marR="0" indent="0" algn="l">
              <a:lnSpc>
                <a:spcPts val="4300"/>
              </a:lnSpc>
              <a:spcBef>
                <a:spcPts val="0"/>
              </a:spcBef>
              <a:spcAft>
                <a:spcPts val="0"/>
              </a:spcAft>
            </a:pPr>
            <a:r>
              <a:rPr lang="en-US" sz="3000" spc="-4">
                <a:solidFill>
                  <a:srgbClr val="FFFFFF"/>
                </a:solidFill>
                <a:latin typeface="Arial" panose="02020603050405020304" pitchFamily="2"/>
              </a:rPr>
              <a:t>- what we say </a:t>
            </a:r>
          </a:p>
          <a:p>
            <a:pPr marL="365760" marR="0" indent="0" algn="l">
              <a:lnSpc>
                <a:spcPts val="4300"/>
              </a:lnSpc>
              <a:spcBef>
                <a:spcPts val="0"/>
              </a:spcBef>
              <a:spcAft>
                <a:spcPts val="0"/>
              </a:spcAft>
            </a:pPr>
            <a:r>
              <a:rPr lang="en-US" sz="3000" spc="-11">
                <a:solidFill>
                  <a:srgbClr val="FFFFFF"/>
                </a:solidFill>
                <a:latin typeface="Arial" panose="02020603050405020304" pitchFamily="2"/>
              </a:rPr>
              <a:t>- who we associate with </a:t>
            </a:r>
          </a:p>
          <a:p>
            <a:pPr marL="365760" marR="0" indent="0" algn="l">
              <a:lnSpc>
                <a:spcPts val="4300"/>
              </a:lnSpc>
              <a:spcBef>
                <a:spcPts val="0"/>
              </a:spcBef>
              <a:spcAft>
                <a:spcPts val="0"/>
              </a:spcAft>
            </a:pPr>
            <a:r>
              <a:rPr lang="en-US" sz="3000" spc="-11">
                <a:solidFill>
                  <a:srgbClr val="FFFFFF"/>
                </a:solidFill>
                <a:latin typeface="Arial" panose="02020603050405020304" pitchFamily="2"/>
              </a:rPr>
              <a:t>- where we go </a:t>
            </a:r>
          </a:p>
          <a:p>
            <a:pPr marL="365760" marR="0" indent="0" algn="l">
              <a:lnSpc>
                <a:spcPts val="4300"/>
              </a:lnSpc>
              <a:spcBef>
                <a:spcPts val="0"/>
              </a:spcBef>
              <a:spcAft>
                <a:spcPts val="0"/>
              </a:spcAft>
            </a:pPr>
            <a:r>
              <a:rPr lang="en-US" sz="3000" spc="-15">
                <a:solidFill>
                  <a:srgbClr val="FFFFFF"/>
                </a:solidFill>
                <a:latin typeface="Arial" panose="02020603050405020304" pitchFamily="2"/>
              </a:rPr>
              <a:t>- what we do </a:t>
            </a:r>
          </a:p>
          <a:p>
            <a:pPr marL="365760" marR="0" indent="0" algn="l">
              <a:lnSpc>
                <a:spcPts val="4300"/>
              </a:lnSpc>
              <a:spcBef>
                <a:spcPts val="0"/>
              </a:spcBef>
              <a:spcAft>
                <a:spcPts val="0"/>
              </a:spcAft>
            </a:pPr>
            <a:r>
              <a:rPr lang="en-US" sz="3000" spc="-4">
                <a:solidFill>
                  <a:srgbClr val="FFFFFF"/>
                </a:solidFill>
                <a:latin typeface="Arial" panose="02020603050405020304" pitchFamily="2"/>
              </a:rPr>
              <a:t>- how we spend our time </a:t>
            </a:r>
          </a:p>
          <a:p>
            <a:pPr marL="365760" marR="0" indent="0" algn="l">
              <a:lnSpc>
                <a:spcPts val="4300"/>
              </a:lnSpc>
              <a:spcBef>
                <a:spcPts val="0"/>
              </a:spcBef>
              <a:spcAft>
                <a:spcPts val="25"/>
              </a:spcAft>
            </a:pPr>
            <a:r>
              <a:rPr lang="en-US" sz="3000" spc="-172">
                <a:solidFill>
                  <a:srgbClr val="FFFFFF"/>
                </a:solidFill>
                <a:latin typeface="Arial" panose="02020603050405020304" pitchFamily="2"/>
              </a:rPr>
              <a:t>- </a:t>
            </a:r>
            <a:r>
              <a:rPr lang="en-US" sz="3000" spc="-94">
                <a:solidFill>
                  <a:srgbClr val="FFFFFF"/>
                </a:solidFill>
                <a:latin typeface="Arial" panose="02020603050405020304" pitchFamily="2"/>
              </a:rPr>
              <a:t>how we interact with others... </a:t>
            </a:r>
          </a:p>
        </p:txBody>
      </p:sp>
    </p:spTree>
    <p:extLst>
      <p:ext uri="{BB962C8B-B14F-4D97-AF65-F5344CB8AC3E}">
        <p14:creationId xmlns:p14="http://schemas.microsoft.com/office/powerpoint/2010/main" val="1168203744"/>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cSld name="layout 11">
    <p:spTree>
      <p:nvGrpSpPr>
        <p:cNvPr id="1" name=""/>
        <p:cNvGrpSpPr/>
        <p:nvPr/>
      </p:nvGrpSpPr>
      <p:grpSpPr>
        <a:xfrm>
          <a:off x="0" y="0"/>
          <a:ext cx="0" cy="0"/>
          <a:chOff x="0" y="0"/>
          <a:chExt cx="0" cy="0"/>
        </a:xfrm>
      </p:grpSpPr>
      <p:sp>
        <p:nvSpPr>
          <p:cNvPr id="5" name="Text Placeholder 4"/>
          <p:cNvSpPr>
            <a:spLocks noGrp="1"/>
          </p:cNvSpPr>
          <p:nvPr>
            <p:ph type="body" idx="10"/>
          </p:nvPr>
        </p:nvSpPr>
        <p:spPr>
          <a:xfrm>
            <a:off x="306229" y="362585"/>
            <a:ext cx="8035290" cy="5240020"/>
          </a:xfrm>
          <a:prstGeom prst="rect">
            <a:avLst/>
          </a:prstGeom>
          <a:noFill/>
          <a:ln w="0" cmpd="sng">
            <a:noFill/>
            <a:prstDash val="solid"/>
          </a:ln>
        </p:spPr>
        <p:txBody>
          <a:bodyPr vert="horz" lIns="0" tIns="15875" rIns="0" bIns="0" anchor="t">
            <a:normAutofit fontScale="95000"/>
          </a:bodyPr>
          <a:lstStyle>
            <a:lvl1pPr marL="205740" marR="0" indent="308610" algn="l">
              <a:lnSpc>
                <a:spcPts val="3750"/>
              </a:lnSpc>
              <a:spcBef>
                <a:spcPts val="859"/>
              </a:spcBef>
              <a:spcAft>
                <a:spcPts val="1223"/>
              </a:spcAft>
              <a:buFont typeface="Symbol"/>
              <a:buChar char="·"/>
              <a:defRPr/>
            </a:lvl1pPr>
          </a:lstStyle>
          <a:p>
            <a:pPr marL="0" marR="0" indent="0" algn="l">
              <a:lnSpc>
                <a:spcPts val="4600"/>
              </a:lnSpc>
              <a:spcAft>
                <a:spcPts val="0"/>
              </a:spcAft>
            </a:pPr>
            <a:r>
              <a:rPr lang="en-US" sz="2850" b="1" spc="60">
                <a:solidFill>
                  <a:srgbClr val="4EB3CF"/>
                </a:solidFill>
                <a:latin typeface="Century Gothic" panose="02020603050405020304" pitchFamily="2"/>
              </a:rPr>
              <a:t>What is Involved in Conversion? </a:t>
            </a:r>
          </a:p>
          <a:p>
            <a:pPr marL="0" marR="0" indent="0" algn="ctr">
              <a:lnSpc>
                <a:spcPts val="5000"/>
              </a:lnSpc>
              <a:spcBef>
                <a:spcPts val="1015"/>
              </a:spcBef>
              <a:spcAft>
                <a:spcPts val="0"/>
              </a:spcAft>
            </a:pPr>
            <a:r>
              <a:rPr lang="en-US" sz="3300" spc="60">
                <a:solidFill>
                  <a:srgbClr val="FFFFFF"/>
                </a:solidFill>
                <a:latin typeface="Arial" panose="02020603050405020304" pitchFamily="2"/>
              </a:rPr>
              <a:t>A changed relationship </a:t>
            </a:r>
          </a:p>
          <a:p>
            <a:pPr marL="274320" marR="0" indent="411480" algn="l">
              <a:lnSpc>
                <a:spcPts val="5000"/>
              </a:lnSpc>
              <a:spcBef>
                <a:spcPts val="1145"/>
              </a:spcBef>
              <a:spcAft>
                <a:spcPts val="0"/>
              </a:spcAft>
              <a:buFont typeface="Symbol"/>
              <a:buChar char="·"/>
            </a:pPr>
            <a:r>
              <a:rPr lang="en-US" sz="3000" b="1" spc="64">
                <a:solidFill>
                  <a:srgbClr val="FFFF00"/>
                </a:solidFill>
                <a:latin typeface="Bookman Old Style" panose="02020603050405020304" pitchFamily="1"/>
              </a:rPr>
              <a:t>Galatians 3:26-28,</a:t>
            </a:r>
            <a:r>
              <a:rPr lang="en-US" sz="3000" spc="64">
                <a:solidFill>
                  <a:srgbClr val="FFFFFF"/>
                </a:solidFill>
                <a:latin typeface="Arial" panose="02020603050405020304" pitchFamily="2"/>
              </a:rPr>
              <a:t> we put on Christ </a:t>
            </a:r>
          </a:p>
          <a:p>
            <a:pPr marL="274320" marR="0" indent="411480" algn="l">
              <a:lnSpc>
                <a:spcPts val="5000"/>
              </a:lnSpc>
              <a:spcBef>
                <a:spcPts val="1095"/>
              </a:spcBef>
              <a:spcAft>
                <a:spcPts val="0"/>
              </a:spcAft>
              <a:buFont typeface="Symbol"/>
              <a:buChar char="·"/>
            </a:pPr>
            <a:r>
              <a:rPr lang="en-US" sz="3000" b="1" spc="30">
                <a:solidFill>
                  <a:srgbClr val="FFFF00"/>
                </a:solidFill>
                <a:latin typeface="Bookman Old Style" panose="02020603050405020304" pitchFamily="1"/>
              </a:rPr>
              <a:t>1 John 3:1</a:t>
            </a:r>
            <a:r>
              <a:rPr lang="en-US" sz="3038" spc="30">
                <a:solidFill>
                  <a:srgbClr val="FFFFFF"/>
                </a:solidFill>
                <a:latin typeface="Arial" panose="02020603050405020304" pitchFamily="2"/>
              </a:rPr>
              <a:t> – we are called “children of God” </a:t>
            </a:r>
          </a:p>
          <a:p>
            <a:pPr marL="274320" marR="0" indent="411480" algn="l">
              <a:lnSpc>
                <a:spcPts val="4300"/>
              </a:lnSpc>
              <a:spcBef>
                <a:spcPts val="1790"/>
              </a:spcBef>
              <a:spcAft>
                <a:spcPts val="0"/>
              </a:spcAft>
              <a:buFont typeface="Symbol"/>
              <a:buChar char="·"/>
            </a:pPr>
            <a:r>
              <a:rPr lang="en-US" sz="3000" b="1" spc="0">
                <a:solidFill>
                  <a:srgbClr val="FFFF00"/>
                </a:solidFill>
                <a:latin typeface="Bookman Old Style" panose="02020603050405020304" pitchFamily="1"/>
              </a:rPr>
              <a:t>1 Corinthians 6:19-20</a:t>
            </a:r>
            <a:r>
              <a:rPr lang="en-US" sz="3038" spc="0">
                <a:solidFill>
                  <a:srgbClr val="FFFFFF"/>
                </a:solidFill>
                <a:latin typeface="Arial" panose="02020603050405020304" pitchFamily="2"/>
              </a:rPr>
              <a:t> – </a:t>
            </a:r>
            <a:r>
              <a:rPr lang="en-US" sz="3000" spc="0">
                <a:solidFill>
                  <a:srgbClr val="FFFFFF"/>
                </a:solidFill>
                <a:latin typeface="Arial" panose="02020603050405020304" pitchFamily="2"/>
              </a:rPr>
              <a:t>we now belong to Him.</a:t>
            </a:r>
            <a:r>
              <a:rPr lang="en-US" sz="3000" b="1" spc="0">
                <a:solidFill>
                  <a:srgbClr val="FFFF00"/>
                </a:solidFill>
                <a:latin typeface="Bookman Old Style" panose="02020603050405020304" pitchFamily="1"/>
              </a:rPr>
              <a:t> Galatians 2:20 </a:t>
            </a:r>
          </a:p>
          <a:p>
            <a:pPr marL="274320" marR="0" indent="411480" algn="l">
              <a:lnSpc>
                <a:spcPts val="5000"/>
              </a:lnSpc>
              <a:spcBef>
                <a:spcPts val="1145"/>
              </a:spcBef>
              <a:spcAft>
                <a:spcPts val="1630"/>
              </a:spcAft>
              <a:buFont typeface="Symbol"/>
              <a:buChar char="·"/>
            </a:pPr>
            <a:r>
              <a:rPr lang="en-US" sz="3000" b="1" spc="68">
                <a:solidFill>
                  <a:srgbClr val="FFFF00"/>
                </a:solidFill>
                <a:latin typeface="Bookman Old Style" panose="02020603050405020304" pitchFamily="1"/>
              </a:rPr>
              <a:t>Romans 8:17,</a:t>
            </a:r>
            <a:r>
              <a:rPr lang="en-US" sz="3000" spc="68">
                <a:solidFill>
                  <a:srgbClr val="FFFFFF"/>
                </a:solidFill>
                <a:latin typeface="Arial" panose="02020603050405020304" pitchFamily="2"/>
              </a:rPr>
              <a:t> joint heirs with Christ </a:t>
            </a:r>
          </a:p>
        </p:txBody>
      </p:sp>
    </p:spTree>
    <p:extLst>
      <p:ext uri="{BB962C8B-B14F-4D97-AF65-F5344CB8AC3E}">
        <p14:creationId xmlns:p14="http://schemas.microsoft.com/office/powerpoint/2010/main" val="3734116013"/>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cSld name="layout 12">
    <p:spTree>
      <p:nvGrpSpPr>
        <p:cNvPr id="1" name=""/>
        <p:cNvGrpSpPr/>
        <p:nvPr/>
      </p:nvGrpSpPr>
      <p:grpSpPr>
        <a:xfrm>
          <a:off x="0" y="0"/>
          <a:ext cx="0" cy="0"/>
          <a:chOff x="0" y="0"/>
          <a:chExt cx="0" cy="0"/>
        </a:xfrm>
      </p:grpSpPr>
      <p:sp>
        <p:nvSpPr>
          <p:cNvPr id="5" name="Text Placeholder 4"/>
          <p:cNvSpPr>
            <a:spLocks noGrp="1"/>
          </p:cNvSpPr>
          <p:nvPr>
            <p:ph type="body" idx="10"/>
          </p:nvPr>
        </p:nvSpPr>
        <p:spPr>
          <a:xfrm>
            <a:off x="306229" y="362586"/>
            <a:ext cx="8339614" cy="5339715"/>
          </a:xfrm>
          <a:prstGeom prst="rect">
            <a:avLst/>
          </a:prstGeom>
          <a:noFill/>
          <a:ln w="0" cmpd="sng">
            <a:noFill/>
            <a:prstDash val="solid"/>
          </a:ln>
        </p:spPr>
        <p:txBody>
          <a:bodyPr vert="horz" lIns="0" tIns="15875" rIns="0" bIns="0" anchor="t">
            <a:normAutofit fontScale="95000"/>
          </a:bodyPr>
          <a:lstStyle>
            <a:lvl1pPr marL="171450" marR="68580" indent="240030" algn="l">
              <a:lnSpc>
                <a:spcPts val="3225"/>
              </a:lnSpc>
              <a:spcBef>
                <a:spcPts val="1328"/>
              </a:spcBef>
              <a:spcAft>
                <a:spcPts val="0"/>
              </a:spcAft>
              <a:buFont typeface="Symbol"/>
              <a:buChar char="·"/>
              <a:defRPr/>
            </a:lvl1pPr>
          </a:lstStyle>
          <a:p>
            <a:pPr marL="0" marR="0" indent="0" algn="l">
              <a:lnSpc>
                <a:spcPts val="4600"/>
              </a:lnSpc>
              <a:spcAft>
                <a:spcPts val="0"/>
              </a:spcAft>
            </a:pPr>
            <a:r>
              <a:rPr lang="en-US" sz="2850" b="1" spc="60">
                <a:solidFill>
                  <a:srgbClr val="4EB3CF"/>
                </a:solidFill>
                <a:latin typeface="Century Gothic" panose="02020603050405020304" pitchFamily="2"/>
              </a:rPr>
              <a:t>What is Involved in Conversion? </a:t>
            </a:r>
          </a:p>
          <a:p>
            <a:pPr marL="0" marR="0" indent="0" algn="ctr">
              <a:lnSpc>
                <a:spcPts val="5000"/>
              </a:lnSpc>
              <a:spcBef>
                <a:spcPts val="1015"/>
              </a:spcBef>
              <a:spcAft>
                <a:spcPts val="0"/>
              </a:spcAft>
            </a:pPr>
            <a:r>
              <a:rPr lang="en-US" sz="3300" spc="60">
                <a:solidFill>
                  <a:srgbClr val="FFFFFF"/>
                </a:solidFill>
                <a:latin typeface="Arial" panose="02020603050405020304" pitchFamily="2"/>
              </a:rPr>
              <a:t>A changed relationship </a:t>
            </a:r>
          </a:p>
          <a:p>
            <a:pPr marL="228600" marR="502920" indent="365760" algn="l">
              <a:lnSpc>
                <a:spcPts val="4300"/>
              </a:lnSpc>
              <a:spcBef>
                <a:spcPts val="1765"/>
              </a:spcBef>
              <a:spcAft>
                <a:spcPts val="0"/>
              </a:spcAft>
              <a:buFont typeface="Symbol"/>
              <a:buChar char="·"/>
            </a:pPr>
            <a:r>
              <a:rPr lang="en-US" sz="3000" b="1" spc="0">
                <a:solidFill>
                  <a:srgbClr val="FFFF00"/>
                </a:solidFill>
                <a:latin typeface="Bookman Old Style" panose="02020603050405020304" pitchFamily="1"/>
              </a:rPr>
              <a:t>Hebrews 2:11,</a:t>
            </a:r>
            <a:r>
              <a:rPr lang="en-US" sz="3000" spc="0">
                <a:solidFill>
                  <a:srgbClr val="FFFFFF"/>
                </a:solidFill>
                <a:latin typeface="Arial" panose="02020603050405020304" pitchFamily="2"/>
              </a:rPr>
              <a:t> He is not ashamed to call us brethren </a:t>
            </a:r>
          </a:p>
          <a:p>
            <a:pPr marL="228600" marR="0" indent="411480" algn="l">
              <a:lnSpc>
                <a:spcPts val="4300"/>
              </a:lnSpc>
              <a:spcBef>
                <a:spcPts val="1770"/>
              </a:spcBef>
              <a:spcAft>
                <a:spcPts val="0"/>
              </a:spcAft>
              <a:buFont typeface="Symbol"/>
              <a:buChar char="·"/>
            </a:pPr>
            <a:r>
              <a:rPr lang="en-US" sz="3000" b="1" spc="0">
                <a:solidFill>
                  <a:srgbClr val="FFFF00"/>
                </a:solidFill>
                <a:latin typeface="Bookman Old Style" panose="02020603050405020304" pitchFamily="1"/>
              </a:rPr>
              <a:t>Romans 6:17-18</a:t>
            </a:r>
            <a:r>
              <a:rPr lang="en-US" sz="3075" spc="0">
                <a:solidFill>
                  <a:srgbClr val="FFFFFF"/>
                </a:solidFill>
                <a:latin typeface="Arial" panose="02020603050405020304" pitchFamily="2"/>
              </a:rPr>
              <a:t> – </a:t>
            </a:r>
            <a:r>
              <a:rPr lang="en-US" sz="3000" spc="0">
                <a:solidFill>
                  <a:srgbClr val="FFFFFF"/>
                </a:solidFill>
                <a:latin typeface="Arial" panose="02020603050405020304" pitchFamily="2"/>
              </a:rPr>
              <a:t>we were slaves of sin, but now we are slaves of righteousness </a:t>
            </a:r>
          </a:p>
          <a:p>
            <a:pPr marL="228600" marR="91440" indent="320040" algn="l">
              <a:lnSpc>
                <a:spcPts val="4300"/>
              </a:lnSpc>
              <a:spcBef>
                <a:spcPts val="1770"/>
              </a:spcBef>
              <a:spcAft>
                <a:spcPts val="0"/>
              </a:spcAft>
              <a:buFont typeface="Symbol"/>
              <a:buChar char="·"/>
            </a:pPr>
            <a:r>
              <a:rPr lang="en-US" sz="3000" spc="0">
                <a:solidFill>
                  <a:srgbClr val="FFFFFF"/>
                </a:solidFill>
                <a:latin typeface="Arial" panose="02020603050405020304" pitchFamily="2"/>
              </a:rPr>
              <a:t>As we consider this new relationship, it gives us comfort and hope! </a:t>
            </a:r>
          </a:p>
        </p:txBody>
      </p:sp>
    </p:spTree>
    <p:extLst>
      <p:ext uri="{BB962C8B-B14F-4D97-AF65-F5344CB8AC3E}">
        <p14:creationId xmlns:p14="http://schemas.microsoft.com/office/powerpoint/2010/main" val="221346059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3400" y="1981199"/>
            <a:ext cx="6402468" cy="2319867"/>
          </a:xfrm>
        </p:spPr>
        <p:txBody>
          <a:bodyPr anchor="b">
            <a:normAutofit/>
          </a:bodyPr>
          <a:lstStyle>
            <a:lvl1pPr algn="l">
              <a:defRPr sz="3200" b="0" cap="all"/>
            </a:lvl1pPr>
          </a:lstStyle>
          <a:p>
            <a:r>
              <a:rPr lang="en-US"/>
              <a:t>Click to edit Master title style</a:t>
            </a:r>
            <a:endParaRPr lang="en-US" dirty="0"/>
          </a:p>
        </p:txBody>
      </p:sp>
      <p:sp>
        <p:nvSpPr>
          <p:cNvPr id="3" name="Text Placeholder 2"/>
          <p:cNvSpPr>
            <a:spLocks noGrp="1"/>
          </p:cNvSpPr>
          <p:nvPr>
            <p:ph type="body" idx="1"/>
          </p:nvPr>
        </p:nvSpPr>
        <p:spPr>
          <a:xfrm>
            <a:off x="533400" y="4487333"/>
            <a:ext cx="6402467" cy="1532467"/>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5/3/2024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900053640"/>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cSld name="layout 13">
    <p:spTree>
      <p:nvGrpSpPr>
        <p:cNvPr id="1" name=""/>
        <p:cNvGrpSpPr/>
        <p:nvPr/>
      </p:nvGrpSpPr>
      <p:grpSpPr>
        <a:xfrm>
          <a:off x="0" y="0"/>
          <a:ext cx="0" cy="0"/>
          <a:chOff x="0" y="0"/>
          <a:chExt cx="0" cy="0"/>
        </a:xfrm>
      </p:grpSpPr>
      <p:sp>
        <p:nvSpPr>
          <p:cNvPr id="5" name="Text Placeholder 4"/>
          <p:cNvSpPr>
            <a:spLocks noGrp="1"/>
          </p:cNvSpPr>
          <p:nvPr>
            <p:ph type="body" idx="10"/>
          </p:nvPr>
        </p:nvSpPr>
        <p:spPr>
          <a:xfrm>
            <a:off x="317659" y="362586"/>
            <a:ext cx="8485823" cy="5306695"/>
          </a:xfrm>
          <a:prstGeom prst="rect">
            <a:avLst/>
          </a:prstGeom>
          <a:noFill/>
          <a:ln w="0" cmpd="sng">
            <a:noFill/>
            <a:prstDash val="solid"/>
          </a:ln>
        </p:spPr>
        <p:txBody>
          <a:bodyPr vert="horz" lIns="0" tIns="15875" rIns="0" bIns="0" anchor="t">
            <a:normAutofit fontScale="95000"/>
          </a:bodyPr>
          <a:lstStyle>
            <a:lvl1pPr marL="377190" marR="0" indent="0" algn="l">
              <a:lnSpc>
                <a:spcPts val="3075"/>
              </a:lnSpc>
              <a:spcBef>
                <a:spcPts val="0"/>
              </a:spcBef>
              <a:spcAft>
                <a:spcPts val="0"/>
              </a:spcAft>
              <a:buFont typeface="Symbol"/>
              <a:buChar char="·"/>
              <a:defRPr/>
            </a:lvl1pPr>
          </a:lstStyle>
          <a:p>
            <a:pPr marL="91440" marR="0" indent="0" algn="l">
              <a:lnSpc>
                <a:spcPts val="4600"/>
              </a:lnSpc>
              <a:spcAft>
                <a:spcPts val="0"/>
              </a:spcAft>
            </a:pPr>
            <a:r>
              <a:rPr lang="en-US" sz="2850" b="1" spc="60">
                <a:solidFill>
                  <a:srgbClr val="4EB3CF"/>
                </a:solidFill>
                <a:latin typeface="Century Gothic" panose="02020603050405020304" pitchFamily="2"/>
              </a:rPr>
              <a:t>The Converted Life </a:t>
            </a:r>
          </a:p>
          <a:p>
            <a:pPr marL="0" marR="0" indent="0" algn="ctr">
              <a:lnSpc>
                <a:spcPts val="5000"/>
              </a:lnSpc>
              <a:spcBef>
                <a:spcPts val="1015"/>
              </a:spcBef>
              <a:spcAft>
                <a:spcPts val="0"/>
              </a:spcAft>
            </a:pPr>
            <a:r>
              <a:rPr lang="en-US" sz="3300" spc="53">
                <a:solidFill>
                  <a:srgbClr val="FFFFFF"/>
                </a:solidFill>
                <a:latin typeface="Arial" panose="02020603050405020304" pitchFamily="2"/>
              </a:rPr>
              <a:t>Conversion is an action! </a:t>
            </a:r>
          </a:p>
          <a:p>
            <a:pPr marL="228600" marR="0" indent="365760" algn="l">
              <a:lnSpc>
                <a:spcPts val="4300"/>
              </a:lnSpc>
              <a:spcBef>
                <a:spcPts val="1710"/>
              </a:spcBef>
              <a:spcAft>
                <a:spcPts val="0"/>
              </a:spcAft>
              <a:buFont typeface="Symbol"/>
              <a:buChar char="·"/>
            </a:pPr>
            <a:r>
              <a:rPr lang="en-US" sz="3000" b="1" spc="0">
                <a:solidFill>
                  <a:srgbClr val="FFFF00"/>
                </a:solidFill>
                <a:latin typeface="Bookman Old Style" panose="02020603050405020304" pitchFamily="1"/>
              </a:rPr>
              <a:t>Matthew 18:3,</a:t>
            </a:r>
            <a:r>
              <a:rPr lang="en-US" sz="2963" spc="0">
                <a:solidFill>
                  <a:srgbClr val="FFFFFF"/>
                </a:solidFill>
                <a:latin typeface="Arial" panose="02020603050405020304" pitchFamily="2"/>
              </a:rPr>
              <a:t> “</a:t>
            </a:r>
            <a:r>
              <a:rPr lang="en-US" sz="3000" i="1" spc="0">
                <a:solidFill>
                  <a:srgbClr val="FFFFFF"/>
                </a:solidFill>
                <a:latin typeface="Arial" panose="02020603050405020304" pitchFamily="2"/>
              </a:rPr>
              <a:t>Assuredly, I say to you, unless you are converted and become</a:t>
            </a:r>
            <a:r>
              <a:rPr lang="en-US" sz="2963" spc="0">
                <a:solidFill>
                  <a:srgbClr val="FFFFFF"/>
                </a:solidFill>
                <a:latin typeface="Arial" panose="02020603050405020304" pitchFamily="2"/>
              </a:rPr>
              <a:t>...” </a:t>
            </a:r>
          </a:p>
          <a:p>
            <a:pPr marL="228600" marR="0" indent="365760" algn="l">
              <a:lnSpc>
                <a:spcPts val="5000"/>
              </a:lnSpc>
              <a:spcBef>
                <a:spcPts val="1115"/>
              </a:spcBef>
              <a:spcAft>
                <a:spcPts val="0"/>
              </a:spcAft>
              <a:buFont typeface="Symbol"/>
              <a:buChar char="·"/>
            </a:pPr>
            <a:r>
              <a:rPr lang="en-US" sz="3000" b="1" spc="-113">
                <a:solidFill>
                  <a:srgbClr val="FFFF00"/>
                </a:solidFill>
                <a:latin typeface="Bookman Old Style" panose="02020603050405020304" pitchFamily="1"/>
              </a:rPr>
              <a:t>Acts 3:19,</a:t>
            </a:r>
            <a:r>
              <a:rPr lang="en-US" sz="2963" spc="124">
                <a:solidFill>
                  <a:srgbClr val="FFFFFF"/>
                </a:solidFill>
                <a:latin typeface="Arial" panose="02020603050405020304" pitchFamily="2"/>
              </a:rPr>
              <a:t> “</a:t>
            </a:r>
            <a:r>
              <a:rPr lang="en-US" sz="2963" i="1" spc="-60">
                <a:solidFill>
                  <a:srgbClr val="FFFFFF"/>
                </a:solidFill>
                <a:latin typeface="Arial" panose="02020603050405020304" pitchFamily="2"/>
              </a:rPr>
              <a:t>Repent and be converted...” </a:t>
            </a:r>
          </a:p>
          <a:p>
            <a:pPr marL="228600" marR="0" indent="365760" algn="l">
              <a:lnSpc>
                <a:spcPts val="4800"/>
              </a:lnSpc>
              <a:spcBef>
                <a:spcPts val="1150"/>
              </a:spcBef>
              <a:spcAft>
                <a:spcPts val="0"/>
              </a:spcAft>
              <a:buFont typeface="Symbol"/>
              <a:buChar char="·"/>
            </a:pPr>
            <a:r>
              <a:rPr lang="en-US" sz="3000" spc="56">
                <a:solidFill>
                  <a:srgbClr val="FFFFFF"/>
                </a:solidFill>
                <a:latin typeface="Arial" panose="02020603050405020304" pitchFamily="2"/>
              </a:rPr>
              <a:t>NOTE: Conversion is NOT repentance. </a:t>
            </a:r>
          </a:p>
          <a:p>
            <a:pPr marL="228600" marR="0" indent="0" algn="l">
              <a:lnSpc>
                <a:spcPts val="4400"/>
              </a:lnSpc>
              <a:spcBef>
                <a:spcPts val="0"/>
              </a:spcBef>
              <a:spcAft>
                <a:spcPts val="0"/>
              </a:spcAft>
            </a:pPr>
            <a:r>
              <a:rPr lang="en-US" sz="3000" spc="56">
                <a:solidFill>
                  <a:srgbClr val="FFFFFF"/>
                </a:solidFill>
                <a:latin typeface="Arial" panose="02020603050405020304" pitchFamily="2"/>
              </a:rPr>
              <a:t>Repentance LEADS TO true conversion </a:t>
            </a:r>
          </a:p>
          <a:p>
            <a:pPr marL="502920" marR="0" indent="0" algn="l">
              <a:lnSpc>
                <a:spcPts val="4100"/>
              </a:lnSpc>
              <a:spcBef>
                <a:spcPts val="0"/>
              </a:spcBef>
              <a:spcAft>
                <a:spcPts val="0"/>
              </a:spcAft>
            </a:pPr>
            <a:r>
              <a:rPr lang="en-US" sz="3000" b="1" spc="64">
                <a:solidFill>
                  <a:srgbClr val="FFFF00"/>
                </a:solidFill>
                <a:latin typeface="Bookman Old Style" panose="02020603050405020304" pitchFamily="1"/>
              </a:rPr>
              <a:t>Cf. Acts 26:20, 2 Corinthians 7:9-11 </a:t>
            </a:r>
          </a:p>
        </p:txBody>
      </p:sp>
    </p:spTree>
    <p:extLst>
      <p:ext uri="{BB962C8B-B14F-4D97-AF65-F5344CB8AC3E}">
        <p14:creationId xmlns:p14="http://schemas.microsoft.com/office/powerpoint/2010/main" val="3840158383"/>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cSld name="layout 14">
    <p:spTree>
      <p:nvGrpSpPr>
        <p:cNvPr id="1" name=""/>
        <p:cNvGrpSpPr/>
        <p:nvPr/>
      </p:nvGrpSpPr>
      <p:grpSpPr>
        <a:xfrm>
          <a:off x="0" y="0"/>
          <a:ext cx="0" cy="0"/>
          <a:chOff x="0" y="0"/>
          <a:chExt cx="0" cy="0"/>
        </a:xfrm>
      </p:grpSpPr>
      <p:sp>
        <p:nvSpPr>
          <p:cNvPr id="5" name="Text Placeholder 4"/>
          <p:cNvSpPr>
            <a:spLocks noGrp="1"/>
          </p:cNvSpPr>
          <p:nvPr>
            <p:ph type="body" idx="10"/>
          </p:nvPr>
        </p:nvSpPr>
        <p:spPr>
          <a:xfrm>
            <a:off x="317659" y="362586"/>
            <a:ext cx="8432959" cy="3785235"/>
          </a:xfrm>
          <a:prstGeom prst="rect">
            <a:avLst/>
          </a:prstGeom>
          <a:noFill/>
          <a:ln w="0" cmpd="sng">
            <a:noFill/>
            <a:prstDash val="solid"/>
          </a:ln>
        </p:spPr>
        <p:txBody>
          <a:bodyPr vert="horz" lIns="0" tIns="15875" rIns="0" bIns="0" anchor="t">
            <a:normAutofit fontScale="95000"/>
          </a:bodyPr>
          <a:lstStyle>
            <a:lvl1pPr marL="171450" marR="0" indent="274320" algn="l">
              <a:lnSpc>
                <a:spcPts val="3225"/>
              </a:lnSpc>
              <a:spcBef>
                <a:spcPts val="1350"/>
              </a:spcBef>
              <a:spcAft>
                <a:spcPts val="0"/>
              </a:spcAft>
              <a:buFont typeface="Symbol"/>
              <a:buChar char="·"/>
              <a:defRPr/>
            </a:lvl1pPr>
          </a:lstStyle>
          <a:p>
            <a:pPr marL="91440" marR="0" indent="0" algn="l">
              <a:lnSpc>
                <a:spcPts val="4600"/>
              </a:lnSpc>
              <a:spcAft>
                <a:spcPts val="0"/>
              </a:spcAft>
            </a:pPr>
            <a:r>
              <a:rPr lang="en-US" sz="2850" b="1" spc="60">
                <a:solidFill>
                  <a:srgbClr val="4EB3CF"/>
                </a:solidFill>
                <a:latin typeface="Century Gothic" panose="02020603050405020304" pitchFamily="2"/>
              </a:rPr>
              <a:t>The Converted Life </a:t>
            </a:r>
          </a:p>
          <a:p>
            <a:pPr marL="0" marR="0" indent="0" algn="ctr">
              <a:lnSpc>
                <a:spcPts val="5000"/>
              </a:lnSpc>
              <a:spcBef>
                <a:spcPts val="1015"/>
              </a:spcBef>
              <a:spcAft>
                <a:spcPts val="0"/>
              </a:spcAft>
            </a:pPr>
            <a:r>
              <a:rPr lang="en-US" sz="3300" spc="53">
                <a:solidFill>
                  <a:srgbClr val="FFFFFF"/>
                </a:solidFill>
                <a:latin typeface="Arial" panose="02020603050405020304" pitchFamily="2"/>
              </a:rPr>
              <a:t>You are now a different person! </a:t>
            </a:r>
          </a:p>
          <a:p>
            <a:pPr marL="228600" marR="0" indent="365760" algn="l">
              <a:lnSpc>
                <a:spcPts val="4300"/>
              </a:lnSpc>
              <a:spcBef>
                <a:spcPts val="1800"/>
              </a:spcBef>
              <a:spcAft>
                <a:spcPts val="0"/>
              </a:spcAft>
              <a:buFont typeface="Symbol"/>
              <a:buChar char="·"/>
            </a:pPr>
            <a:r>
              <a:rPr lang="en-US" sz="3000" b="1" spc="0">
                <a:solidFill>
                  <a:srgbClr val="FFFF00"/>
                </a:solidFill>
                <a:latin typeface="Bookman Old Style" panose="02020603050405020304" pitchFamily="1"/>
              </a:rPr>
              <a:t>2 Corinthians 5:17,</a:t>
            </a:r>
            <a:r>
              <a:rPr lang="en-US" sz="3000" i="1" spc="0">
                <a:solidFill>
                  <a:srgbClr val="EBF5D6"/>
                </a:solidFill>
                <a:latin typeface="Arial" panose="02020603050405020304" pitchFamily="2"/>
              </a:rPr>
              <a:t> Therefore, if anyone is in </a:t>
            </a:r>
            <a:br/>
            <a:r>
              <a:rPr lang="en-US" sz="3000" i="1" spc="0">
                <a:solidFill>
                  <a:srgbClr val="EBF5D6"/>
                </a:solidFill>
                <a:latin typeface="Arial" panose="02020603050405020304" pitchFamily="2"/>
              </a:rPr>
              <a:t>Christ, he is a new creation; old things have </a:t>
            </a:r>
            <a:br/>
            <a:r>
              <a:rPr lang="en-US" sz="3000" i="1" spc="0">
                <a:solidFill>
                  <a:srgbClr val="EBF5D6"/>
                </a:solidFill>
                <a:latin typeface="Arial" panose="02020603050405020304" pitchFamily="2"/>
              </a:rPr>
              <a:t>passed away; behold, all things have become </a:t>
            </a:r>
            <a:br/>
            <a:r>
              <a:rPr lang="en-US" sz="3000" i="1" spc="0">
                <a:solidFill>
                  <a:srgbClr val="EBF5D6"/>
                </a:solidFill>
                <a:latin typeface="Arial" panose="02020603050405020304" pitchFamily="2"/>
              </a:rPr>
              <a:t>new. </a:t>
            </a:r>
          </a:p>
        </p:txBody>
      </p:sp>
      <p:sp>
        <p:nvSpPr>
          <p:cNvPr id="6" name="Text Placeholder 5"/>
          <p:cNvSpPr>
            <a:spLocks noGrp="1"/>
          </p:cNvSpPr>
          <p:nvPr>
            <p:ph type="body" idx="10"/>
          </p:nvPr>
        </p:nvSpPr>
        <p:spPr>
          <a:xfrm>
            <a:off x="317659" y="4160521"/>
            <a:ext cx="8213884" cy="1310005"/>
          </a:xfrm>
          <a:prstGeom prst="rect">
            <a:avLst/>
          </a:prstGeom>
          <a:noFill/>
          <a:ln w="0" cmpd="sng">
            <a:noFill/>
            <a:prstDash val="solid"/>
          </a:ln>
        </p:spPr>
        <p:txBody>
          <a:bodyPr vert="horz" lIns="0" tIns="211455" rIns="0" bIns="0" anchor="t">
            <a:normAutofit fontScale="95000"/>
          </a:bodyPr>
          <a:lstStyle>
            <a:lvl1pPr marL="171450" marR="0" indent="274320" algn="l">
              <a:lnSpc>
                <a:spcPts val="3225"/>
              </a:lnSpc>
              <a:spcAft>
                <a:spcPts val="0"/>
              </a:spcAft>
              <a:buFont typeface="Symbol"/>
              <a:buChar char="·"/>
              <a:defRPr/>
            </a:lvl1pPr>
          </a:lstStyle>
          <a:p>
            <a:pPr marL="228600" marR="0" indent="365760" algn="l">
              <a:lnSpc>
                <a:spcPts val="4300"/>
              </a:lnSpc>
              <a:spcAft>
                <a:spcPts val="0"/>
              </a:spcAft>
              <a:buFont typeface="Symbol"/>
              <a:buChar char="·"/>
            </a:pPr>
            <a:r>
              <a:rPr lang="en-US" sz="3000" b="1" spc="0">
                <a:solidFill>
                  <a:srgbClr val="FFFF00"/>
                </a:solidFill>
                <a:latin typeface="Bookman Old Style" panose="02020603050405020304" pitchFamily="1"/>
              </a:rPr>
              <a:t>Romans 12:1-2,</a:t>
            </a:r>
            <a:r>
              <a:rPr lang="en-US" sz="3000" i="1" spc="0">
                <a:solidFill>
                  <a:srgbClr val="EBF5D6"/>
                </a:solidFill>
                <a:latin typeface="Arial" panose="02020603050405020304" pitchFamily="2"/>
              </a:rPr>
              <a:t> Present your bodies a living </a:t>
            </a:r>
            <a:r>
              <a:rPr lang="en-US" sz="2925" i="1" spc="0">
                <a:solidFill>
                  <a:srgbClr val="EBF5D6"/>
                </a:solidFill>
                <a:latin typeface="Arial" panose="02020603050405020304" pitchFamily="2"/>
              </a:rPr>
              <a:t>sacrifice... be transformed... </a:t>
            </a:r>
          </a:p>
        </p:txBody>
      </p:sp>
    </p:spTree>
    <p:extLst>
      <p:ext uri="{BB962C8B-B14F-4D97-AF65-F5344CB8AC3E}">
        <p14:creationId xmlns:p14="http://schemas.microsoft.com/office/powerpoint/2010/main" val="1385773615"/>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cSld name="layout 15">
    <p:spTree>
      <p:nvGrpSpPr>
        <p:cNvPr id="1" name=""/>
        <p:cNvGrpSpPr/>
        <p:nvPr/>
      </p:nvGrpSpPr>
      <p:grpSpPr>
        <a:xfrm>
          <a:off x="0" y="0"/>
          <a:ext cx="0" cy="0"/>
          <a:chOff x="0" y="0"/>
          <a:chExt cx="0" cy="0"/>
        </a:xfrm>
      </p:grpSpPr>
      <p:sp>
        <p:nvSpPr>
          <p:cNvPr id="5" name="Text Placeholder 4"/>
          <p:cNvSpPr>
            <a:spLocks noGrp="1"/>
          </p:cNvSpPr>
          <p:nvPr>
            <p:ph type="body" idx="10"/>
          </p:nvPr>
        </p:nvSpPr>
        <p:spPr>
          <a:xfrm>
            <a:off x="317659" y="370205"/>
            <a:ext cx="8375809" cy="4307840"/>
          </a:xfrm>
          <a:prstGeom prst="rect">
            <a:avLst/>
          </a:prstGeom>
          <a:noFill/>
          <a:ln w="0" cmpd="sng">
            <a:noFill/>
            <a:prstDash val="solid"/>
          </a:ln>
        </p:spPr>
        <p:txBody>
          <a:bodyPr vert="horz" lIns="0" tIns="22225" rIns="0" bIns="0" anchor="t">
            <a:normAutofit fontScale="95000"/>
          </a:bodyPr>
          <a:lstStyle>
            <a:lvl1pPr marL="171450" marR="0" indent="274320" algn="l">
              <a:lnSpc>
                <a:spcPts val="3000"/>
              </a:lnSpc>
              <a:spcBef>
                <a:spcPts val="1324"/>
              </a:spcBef>
              <a:spcAft>
                <a:spcPts val="0"/>
              </a:spcAft>
              <a:buFont typeface="Symbol"/>
              <a:buChar char="·"/>
              <a:defRPr/>
            </a:lvl1pPr>
          </a:lstStyle>
          <a:p>
            <a:pPr marL="91440" marR="0" indent="0" algn="l">
              <a:lnSpc>
                <a:spcPts val="4500"/>
              </a:lnSpc>
              <a:spcAft>
                <a:spcPts val="0"/>
              </a:spcAft>
            </a:pPr>
            <a:r>
              <a:rPr lang="en-US" sz="3075" spc="26">
                <a:solidFill>
                  <a:srgbClr val="4EB3CF"/>
                </a:solidFill>
                <a:latin typeface="Arial" panose="02020603050405020304" pitchFamily="2"/>
              </a:rPr>
              <a:t>The Converted Life </a:t>
            </a:r>
          </a:p>
          <a:p>
            <a:pPr marL="0" marR="0" indent="0" algn="ctr">
              <a:lnSpc>
                <a:spcPts val="4600"/>
              </a:lnSpc>
              <a:spcBef>
                <a:spcPts val="980"/>
              </a:spcBef>
              <a:spcAft>
                <a:spcPts val="0"/>
              </a:spcAft>
            </a:pPr>
            <a:r>
              <a:rPr lang="en-US" sz="3075" spc="45">
                <a:solidFill>
                  <a:srgbClr val="FFFFFF"/>
                </a:solidFill>
                <a:latin typeface="Arial" panose="02020603050405020304" pitchFamily="2"/>
              </a:rPr>
              <a:t>You are now a different person! </a:t>
            </a:r>
          </a:p>
          <a:p>
            <a:pPr marL="228600" marR="45720" indent="411480" algn="l">
              <a:lnSpc>
                <a:spcPts val="4000"/>
              </a:lnSpc>
              <a:spcBef>
                <a:spcPts val="1765"/>
              </a:spcBef>
              <a:spcAft>
                <a:spcPts val="0"/>
              </a:spcAft>
              <a:buFont typeface="Symbol"/>
              <a:buChar char="·"/>
            </a:pPr>
            <a:r>
              <a:rPr lang="en-US" sz="2775" b="1" spc="-165">
                <a:solidFill>
                  <a:srgbClr val="FFFF00"/>
                </a:solidFill>
                <a:latin typeface="Bookman Old Style" panose="02020603050405020304" pitchFamily="1"/>
              </a:rPr>
              <a:t>1 Corinthians 6:9-11,</a:t>
            </a:r>
            <a:r>
              <a:rPr lang="en-US" sz="2738" i="1" spc="-64">
                <a:solidFill>
                  <a:srgbClr val="EBF5D6"/>
                </a:solidFill>
                <a:latin typeface="Arial" panose="02020603050405020304" pitchFamily="2"/>
              </a:rPr>
              <a:t> ...and such were some of you... </a:t>
            </a:r>
          </a:p>
          <a:p>
            <a:pPr marL="228600" marR="0" indent="365760" algn="l">
              <a:lnSpc>
                <a:spcPts val="4000"/>
              </a:lnSpc>
              <a:spcBef>
                <a:spcPts val="1765"/>
              </a:spcBef>
              <a:spcAft>
                <a:spcPts val="0"/>
              </a:spcAft>
              <a:buFont typeface="Symbol"/>
              <a:buChar char="·"/>
            </a:pPr>
            <a:r>
              <a:rPr lang="en-US" sz="2775" b="1" spc="34">
                <a:solidFill>
                  <a:srgbClr val="FFFF00"/>
                </a:solidFill>
                <a:latin typeface="Bookman Old Style" panose="02020603050405020304" pitchFamily="1"/>
              </a:rPr>
              <a:t>2 Corinthians 5:9,</a:t>
            </a:r>
            <a:r>
              <a:rPr lang="en-US" sz="2775" i="1" spc="34">
                <a:solidFill>
                  <a:srgbClr val="EBF5D6"/>
                </a:solidFill>
                <a:latin typeface="Arial" panose="02020603050405020304" pitchFamily="2"/>
              </a:rPr>
              <a:t> Therefore we make it our aim, whether present or absent, to be well pleasing to Him. </a:t>
            </a:r>
          </a:p>
        </p:txBody>
      </p:sp>
      <p:sp>
        <p:nvSpPr>
          <p:cNvPr id="6" name="Text Placeholder 5"/>
          <p:cNvSpPr>
            <a:spLocks noGrp="1"/>
          </p:cNvSpPr>
          <p:nvPr>
            <p:ph type="body" idx="10"/>
          </p:nvPr>
        </p:nvSpPr>
        <p:spPr>
          <a:xfrm>
            <a:off x="317659" y="4704081"/>
            <a:ext cx="8469630" cy="1726565"/>
          </a:xfrm>
          <a:prstGeom prst="rect">
            <a:avLst/>
          </a:prstGeom>
          <a:noFill/>
          <a:ln w="0" cmpd="sng">
            <a:noFill/>
            <a:prstDash val="solid"/>
          </a:ln>
        </p:spPr>
        <p:txBody>
          <a:bodyPr vert="horz" lIns="0" tIns="198755" rIns="0" bIns="0" anchor="t">
            <a:normAutofit fontScale="95000"/>
          </a:bodyPr>
          <a:lstStyle>
            <a:lvl1pPr marL="171450" marR="0" indent="240030" algn="l">
              <a:lnSpc>
                <a:spcPts val="3000"/>
              </a:lnSpc>
              <a:spcAft>
                <a:spcPts val="0"/>
              </a:spcAft>
              <a:buFont typeface="Symbol"/>
              <a:buChar char="·"/>
              <a:defRPr/>
            </a:lvl1pPr>
          </a:lstStyle>
          <a:p>
            <a:pPr marL="228600" marR="0" indent="320040" algn="l">
              <a:lnSpc>
                <a:spcPts val="4000"/>
              </a:lnSpc>
              <a:spcAft>
                <a:spcPts val="0"/>
              </a:spcAft>
              <a:buFont typeface="Symbol"/>
              <a:buChar char="·"/>
            </a:pPr>
            <a:r>
              <a:rPr lang="en-US" sz="2775" b="1" spc="-23">
                <a:solidFill>
                  <a:srgbClr val="FFFF00"/>
                </a:solidFill>
                <a:latin typeface="Bookman Old Style" panose="02020603050405020304" pitchFamily="1"/>
              </a:rPr>
              <a:t>Colossians 1:9-10,</a:t>
            </a:r>
            <a:r>
              <a:rPr lang="en-US" sz="2738" i="1" spc="-8">
                <a:solidFill>
                  <a:srgbClr val="EBF5D6"/>
                </a:solidFill>
                <a:latin typeface="Arial" panose="02020603050405020304" pitchFamily="2"/>
              </a:rPr>
              <a:t> ...that you may walk worthy of </a:t>
            </a:r>
            <a:r>
              <a:rPr lang="en-US" sz="2775" i="1" spc="-23">
                <a:solidFill>
                  <a:srgbClr val="EBF5D6"/>
                </a:solidFill>
                <a:latin typeface="Arial" panose="02020603050405020304" pitchFamily="2"/>
              </a:rPr>
              <a:t>the Lord, fully pleasing Him, being fruitful in every good work and increasing in the knowledge of God. </a:t>
            </a:r>
          </a:p>
        </p:txBody>
      </p:sp>
    </p:spTree>
    <p:extLst>
      <p:ext uri="{BB962C8B-B14F-4D97-AF65-F5344CB8AC3E}">
        <p14:creationId xmlns:p14="http://schemas.microsoft.com/office/powerpoint/2010/main" val="4204871231"/>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cSld name="layout 16">
    <p:spTree>
      <p:nvGrpSpPr>
        <p:cNvPr id="1" name=""/>
        <p:cNvGrpSpPr/>
        <p:nvPr/>
      </p:nvGrpSpPr>
      <p:grpSpPr>
        <a:xfrm>
          <a:off x="0" y="0"/>
          <a:ext cx="0" cy="0"/>
          <a:chOff x="0" y="0"/>
          <a:chExt cx="0" cy="0"/>
        </a:xfrm>
      </p:grpSpPr>
      <p:sp>
        <p:nvSpPr>
          <p:cNvPr id="5" name="Text Placeholder 4"/>
          <p:cNvSpPr>
            <a:spLocks noGrp="1"/>
          </p:cNvSpPr>
          <p:nvPr>
            <p:ph type="body" idx="10"/>
          </p:nvPr>
        </p:nvSpPr>
        <p:spPr>
          <a:xfrm>
            <a:off x="317659" y="362586"/>
            <a:ext cx="8231981" cy="5887085"/>
          </a:xfrm>
          <a:prstGeom prst="rect">
            <a:avLst/>
          </a:prstGeom>
          <a:noFill/>
          <a:ln w="0" cmpd="sng">
            <a:noFill/>
            <a:prstDash val="solid"/>
          </a:ln>
        </p:spPr>
        <p:txBody>
          <a:bodyPr vert="horz" lIns="0" tIns="15875" rIns="0" bIns="0" anchor="t">
            <a:normAutofit fontScale="95000"/>
          </a:bodyPr>
          <a:lstStyle>
            <a:lvl1pPr marL="137160" marR="0" indent="0" algn="l">
              <a:lnSpc>
                <a:spcPts val="3300"/>
              </a:lnSpc>
              <a:spcBef>
                <a:spcPts val="0"/>
              </a:spcBef>
              <a:spcAft>
                <a:spcPts val="0"/>
              </a:spcAft>
              <a:buFont typeface="Symbol"/>
              <a:buChar char="·"/>
              <a:defRPr/>
            </a:lvl1pPr>
          </a:lstStyle>
          <a:p>
            <a:pPr marL="91440" marR="0" indent="0" algn="l">
              <a:lnSpc>
                <a:spcPts val="4600"/>
              </a:lnSpc>
              <a:spcAft>
                <a:spcPts val="0"/>
              </a:spcAft>
            </a:pPr>
            <a:r>
              <a:rPr lang="en-US" sz="2850" b="1" spc="60">
                <a:solidFill>
                  <a:srgbClr val="4EB3CF"/>
                </a:solidFill>
                <a:latin typeface="Century Gothic" panose="02020603050405020304" pitchFamily="2"/>
              </a:rPr>
              <a:t>The Converted Life </a:t>
            </a:r>
          </a:p>
          <a:p>
            <a:pPr marL="0" marR="0" indent="0" algn="ctr">
              <a:lnSpc>
                <a:spcPts val="5000"/>
              </a:lnSpc>
              <a:spcBef>
                <a:spcPts val="1015"/>
              </a:spcBef>
              <a:spcAft>
                <a:spcPts val="0"/>
              </a:spcAft>
            </a:pPr>
            <a:r>
              <a:rPr lang="en-US" sz="3300" spc="53">
                <a:solidFill>
                  <a:srgbClr val="FFFFFF"/>
                </a:solidFill>
                <a:latin typeface="Arial" panose="02020603050405020304" pitchFamily="2"/>
              </a:rPr>
              <a:t>You are now a different person! </a:t>
            </a:r>
          </a:p>
          <a:p>
            <a:pPr marL="182880" marR="0" indent="365760" algn="l">
              <a:lnSpc>
                <a:spcPts val="4300"/>
              </a:lnSpc>
              <a:spcBef>
                <a:spcPts val="1795"/>
              </a:spcBef>
              <a:spcAft>
                <a:spcPts val="0"/>
              </a:spcAft>
              <a:buFont typeface="Symbol"/>
              <a:buChar char="·"/>
            </a:pPr>
            <a:r>
              <a:rPr lang="en-US" sz="3000" spc="49">
                <a:solidFill>
                  <a:srgbClr val="FFFFFF"/>
                </a:solidFill>
                <a:latin typeface="Arial" panose="02020603050405020304" pitchFamily="2"/>
              </a:rPr>
              <a:t>People can see that you are different! </a:t>
            </a:r>
          </a:p>
          <a:p>
            <a:pPr marL="182880" marR="0" indent="365760" algn="l">
              <a:lnSpc>
                <a:spcPts val="4300"/>
              </a:lnSpc>
              <a:spcBef>
                <a:spcPts val="1785"/>
              </a:spcBef>
              <a:spcAft>
                <a:spcPts val="0"/>
              </a:spcAft>
              <a:buFont typeface="Symbol"/>
              <a:buChar char="·"/>
            </a:pPr>
            <a:r>
              <a:rPr lang="en-US" sz="3000" spc="0">
                <a:solidFill>
                  <a:srgbClr val="FFFFFF"/>
                </a:solidFill>
                <a:latin typeface="Arial" panose="02020603050405020304" pitchFamily="2"/>
              </a:rPr>
              <a:t>Conversion is NOT a one-time act, it is a new way of life! People who know you will know that you have changed. </a:t>
            </a:r>
          </a:p>
          <a:p>
            <a:pPr marL="182880" marR="0" indent="365760" algn="l">
              <a:lnSpc>
                <a:spcPts val="4800"/>
              </a:lnSpc>
              <a:spcBef>
                <a:spcPts val="1270"/>
              </a:spcBef>
              <a:spcAft>
                <a:spcPts val="0"/>
              </a:spcAft>
              <a:buFont typeface="Symbol"/>
              <a:buChar char="·"/>
            </a:pPr>
            <a:r>
              <a:rPr lang="en-US" sz="3000" b="1" spc="53">
                <a:solidFill>
                  <a:srgbClr val="FFFF00"/>
                </a:solidFill>
                <a:latin typeface="Bookman Old Style" panose="02020603050405020304" pitchFamily="1"/>
              </a:rPr>
              <a:t>1 Peter 4:3-4 </a:t>
            </a:r>
          </a:p>
          <a:p>
            <a:pPr marL="182880" marR="0" indent="0" algn="l">
              <a:lnSpc>
                <a:spcPts val="4200"/>
              </a:lnSpc>
              <a:spcBef>
                <a:spcPts val="145"/>
              </a:spcBef>
              <a:spcAft>
                <a:spcPts val="0"/>
              </a:spcAft>
            </a:pPr>
            <a:r>
              <a:rPr lang="en-US" sz="3000" b="1" spc="64">
                <a:solidFill>
                  <a:srgbClr val="FFFF00"/>
                </a:solidFill>
                <a:latin typeface="Bookman Old Style" panose="02020603050405020304" pitchFamily="1"/>
              </a:rPr>
              <a:t>cf. Acts 9:19-21,</a:t>
            </a:r>
            <a:r>
              <a:rPr lang="en-US" sz="3000" spc="64">
                <a:solidFill>
                  <a:srgbClr val="FFFFFF"/>
                </a:solidFill>
                <a:latin typeface="Arial" panose="02020603050405020304" pitchFamily="2"/>
              </a:rPr>
              <a:t> Saul (Paul) </a:t>
            </a:r>
            <a:r>
              <a:rPr lang="en-US" sz="3075" spc="64">
                <a:solidFill>
                  <a:srgbClr val="FFFFFF"/>
                </a:solidFill>
                <a:latin typeface="Arial" panose="02020603050405020304" pitchFamily="2"/>
              </a:rPr>
              <a:t>– </a:t>
            </a:r>
            <a:r>
              <a:rPr lang="en-US" sz="3000" spc="64">
                <a:solidFill>
                  <a:srgbClr val="FFFFFF"/>
                </a:solidFill>
                <a:latin typeface="Arial" panose="02020603050405020304" pitchFamily="2"/>
              </a:rPr>
              <a:t>they saw the </a:t>
            </a:r>
          </a:p>
          <a:p>
            <a:pPr marL="182880" marR="0" indent="0" algn="l">
              <a:lnSpc>
                <a:spcPts val="4400"/>
              </a:lnSpc>
              <a:spcBef>
                <a:spcPts val="0"/>
              </a:spcBef>
              <a:spcAft>
                <a:spcPts val="0"/>
              </a:spcAft>
            </a:pPr>
            <a:r>
              <a:rPr lang="en-US" sz="3000" spc="60">
                <a:solidFill>
                  <a:srgbClr val="FFFFFF"/>
                </a:solidFill>
                <a:latin typeface="Arial" panose="02020603050405020304" pitchFamily="2"/>
              </a:rPr>
              <a:t>change immediately </a:t>
            </a:r>
          </a:p>
        </p:txBody>
      </p:sp>
    </p:spTree>
    <p:extLst>
      <p:ext uri="{BB962C8B-B14F-4D97-AF65-F5344CB8AC3E}">
        <p14:creationId xmlns:p14="http://schemas.microsoft.com/office/powerpoint/2010/main" val="2295170691"/>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cSld name="layout 17">
    <p:spTree>
      <p:nvGrpSpPr>
        <p:cNvPr id="1" name=""/>
        <p:cNvGrpSpPr/>
        <p:nvPr/>
      </p:nvGrpSpPr>
      <p:grpSpPr>
        <a:xfrm>
          <a:off x="0" y="0"/>
          <a:ext cx="0" cy="0"/>
          <a:chOff x="0" y="0"/>
          <a:chExt cx="0" cy="0"/>
        </a:xfrm>
      </p:grpSpPr>
      <p:sp>
        <p:nvSpPr>
          <p:cNvPr id="5" name="Text Placeholder 4"/>
          <p:cNvSpPr>
            <a:spLocks noGrp="1"/>
          </p:cNvSpPr>
          <p:nvPr>
            <p:ph type="body" idx="10"/>
          </p:nvPr>
        </p:nvSpPr>
        <p:spPr>
          <a:xfrm>
            <a:off x="317659" y="362585"/>
            <a:ext cx="8515350" cy="5655310"/>
          </a:xfrm>
          <a:prstGeom prst="rect">
            <a:avLst/>
          </a:prstGeom>
          <a:noFill/>
          <a:ln w="0" cmpd="sng">
            <a:noFill/>
            <a:prstDash val="solid"/>
          </a:ln>
        </p:spPr>
        <p:txBody>
          <a:bodyPr vert="horz" lIns="0" tIns="15875" rIns="0" bIns="0" anchor="t">
            <a:normAutofit fontScale="95000"/>
          </a:bodyPr>
          <a:lstStyle>
            <a:lvl1pPr marL="137160" marR="960120" indent="0" algn="l">
              <a:lnSpc>
                <a:spcPts val="3300"/>
              </a:lnSpc>
              <a:spcBef>
                <a:spcPts val="0"/>
              </a:spcBef>
              <a:spcAft>
                <a:spcPts val="4"/>
              </a:spcAft>
              <a:buFont typeface="Symbol"/>
              <a:buChar char="·"/>
              <a:defRPr/>
            </a:lvl1pPr>
          </a:lstStyle>
          <a:p>
            <a:pPr marL="91440" marR="0" indent="0" algn="l">
              <a:lnSpc>
                <a:spcPts val="4600"/>
              </a:lnSpc>
              <a:spcAft>
                <a:spcPts val="0"/>
              </a:spcAft>
            </a:pPr>
            <a:r>
              <a:rPr lang="en-US" sz="2850" b="1" spc="60">
                <a:solidFill>
                  <a:srgbClr val="4EB3CF"/>
                </a:solidFill>
                <a:latin typeface="Century Gothic" panose="02020603050405020304" pitchFamily="2"/>
              </a:rPr>
              <a:t>The Converted Life </a:t>
            </a:r>
          </a:p>
          <a:p>
            <a:pPr marL="0" marR="0" indent="0" algn="ctr">
              <a:lnSpc>
                <a:spcPts val="5000"/>
              </a:lnSpc>
              <a:spcBef>
                <a:spcPts val="1015"/>
              </a:spcBef>
              <a:spcAft>
                <a:spcPts val="0"/>
              </a:spcAft>
            </a:pPr>
            <a:r>
              <a:rPr lang="en-US" sz="3300" spc="56">
                <a:solidFill>
                  <a:srgbClr val="FFFFFF"/>
                </a:solidFill>
                <a:latin typeface="Arial" panose="02020603050405020304" pitchFamily="2"/>
              </a:rPr>
              <a:t>You will continue steadfastly </a:t>
            </a:r>
          </a:p>
          <a:p>
            <a:pPr marL="228600" marR="0" indent="365760" algn="l">
              <a:lnSpc>
                <a:spcPts val="4300"/>
              </a:lnSpc>
              <a:spcBef>
                <a:spcPts val="1770"/>
              </a:spcBef>
              <a:spcAft>
                <a:spcPts val="0"/>
              </a:spcAft>
              <a:buFont typeface="Symbol"/>
              <a:buChar char="·"/>
            </a:pPr>
            <a:r>
              <a:rPr lang="en-US" sz="3000" spc="0">
                <a:solidFill>
                  <a:srgbClr val="FFFFFF"/>
                </a:solidFill>
                <a:latin typeface="Arial" panose="02020603050405020304" pitchFamily="2"/>
              </a:rPr>
              <a:t>The truly converted soul will press on. No matter what he/she faces, quitting is not an option! </a:t>
            </a:r>
          </a:p>
          <a:p>
            <a:pPr marL="228600" marR="0" indent="365760" algn="l">
              <a:lnSpc>
                <a:spcPts val="4900"/>
              </a:lnSpc>
              <a:spcBef>
                <a:spcPts val="1150"/>
              </a:spcBef>
              <a:spcAft>
                <a:spcPts val="0"/>
              </a:spcAft>
              <a:buFont typeface="Symbol"/>
              <a:buChar char="·"/>
            </a:pPr>
            <a:r>
              <a:rPr lang="en-US" sz="3000" b="1" spc="53">
                <a:solidFill>
                  <a:srgbClr val="FFFF00"/>
                </a:solidFill>
                <a:latin typeface="Bookman Old Style" panose="02020603050405020304" pitchFamily="1"/>
              </a:rPr>
              <a:t>Hebrews 12:1-2</a:t>
            </a:r>
            <a:r>
              <a:rPr lang="en-US" sz="3000" spc="53">
                <a:solidFill>
                  <a:srgbClr val="FFFFFF"/>
                </a:solidFill>
                <a:latin typeface="Arial" panose="02020603050405020304" pitchFamily="2"/>
              </a:rPr>
              <a:t> – run with endurance </a:t>
            </a:r>
          </a:p>
          <a:p>
            <a:pPr marL="365760" marR="0" indent="0" algn="l">
              <a:lnSpc>
                <a:spcPts val="4200"/>
              </a:lnSpc>
              <a:spcBef>
                <a:spcPts val="0"/>
              </a:spcBef>
              <a:spcAft>
                <a:spcPts val="0"/>
              </a:spcAft>
            </a:pPr>
            <a:r>
              <a:rPr lang="en-US" sz="3000" b="1" spc="-120">
                <a:solidFill>
                  <a:srgbClr val="FFFF00"/>
                </a:solidFill>
                <a:latin typeface="Bookman Old Style" panose="02020603050405020304" pitchFamily="1"/>
              </a:rPr>
              <a:t>Acts 2:42</a:t>
            </a:r>
            <a:r>
              <a:rPr lang="en-US" sz="3000" spc="-64">
                <a:solidFill>
                  <a:srgbClr val="FFFFFF"/>
                </a:solidFill>
                <a:latin typeface="Arial" panose="02020603050405020304" pitchFamily="2"/>
              </a:rPr>
              <a:t> – they continued steadfastly... </a:t>
            </a:r>
          </a:p>
          <a:p>
            <a:pPr marL="182880" marR="1280160" indent="0" algn="l">
              <a:lnSpc>
                <a:spcPts val="4400"/>
              </a:lnSpc>
              <a:spcBef>
                <a:spcPts val="0"/>
              </a:spcBef>
              <a:spcAft>
                <a:spcPts val="5"/>
              </a:spcAft>
            </a:pPr>
            <a:r>
              <a:rPr lang="en-US" sz="3000" b="1" spc="0">
                <a:solidFill>
                  <a:srgbClr val="FFFF00"/>
                </a:solidFill>
                <a:latin typeface="Bookman Old Style" panose="02020603050405020304" pitchFamily="1"/>
              </a:rPr>
              <a:t>Colossians 1:23 </a:t>
            </a:r>
            <a:r>
              <a:rPr lang="en-US" sz="3600" i="1" spc="0">
                <a:solidFill>
                  <a:srgbClr val="FFFF00"/>
                </a:solidFill>
                <a:latin typeface="Bookman Old Style" panose="02020603050405020304" pitchFamily="1"/>
              </a:rPr>
              <a:t>–</a:t>
            </a:r>
            <a:r>
              <a:rPr lang="en-US" sz="3000" i="1" spc="0">
                <a:solidFill>
                  <a:srgbClr val="D5EAAE"/>
                </a:solidFill>
                <a:latin typeface="Arial" panose="02020603050405020304" pitchFamily="2"/>
              </a:rPr>
              <a:t> continuing in the faith, grounded and steadfast, and are not moved away from the hope of the gospel... </a:t>
            </a:r>
          </a:p>
        </p:txBody>
      </p:sp>
    </p:spTree>
    <p:extLst>
      <p:ext uri="{BB962C8B-B14F-4D97-AF65-F5344CB8AC3E}">
        <p14:creationId xmlns:p14="http://schemas.microsoft.com/office/powerpoint/2010/main" val="225503616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533400" y="4495800"/>
            <a:ext cx="6554867" cy="1524000"/>
          </a:xfrm>
        </p:spPr>
        <p:txBody>
          <a:bodyPr>
            <a:normAutofit/>
          </a:bodyPr>
          <a:lstStyle>
            <a:lvl1pPr>
              <a:defRPr sz="3200"/>
            </a:lvl1pPr>
          </a:lstStyle>
          <a:p>
            <a:r>
              <a:rPr lang="en-US"/>
              <a:t>Click to edit Master title style</a:t>
            </a:r>
            <a:endParaRPr lang="en-US" dirty="0"/>
          </a:p>
        </p:txBody>
      </p:sp>
      <p:sp>
        <p:nvSpPr>
          <p:cNvPr id="11" name="Content Placeholder 3"/>
          <p:cNvSpPr>
            <a:spLocks noGrp="1"/>
          </p:cNvSpPr>
          <p:nvPr>
            <p:ph sz="half" idx="13"/>
          </p:nvPr>
        </p:nvSpPr>
        <p:spPr>
          <a:xfrm>
            <a:off x="533400" y="533400"/>
            <a:ext cx="3949967" cy="3767667"/>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2" name="Content Placeholder 5"/>
          <p:cNvSpPr>
            <a:spLocks noGrp="1"/>
          </p:cNvSpPr>
          <p:nvPr>
            <p:ph sz="quarter" idx="4"/>
          </p:nvPr>
        </p:nvSpPr>
        <p:spPr>
          <a:xfrm>
            <a:off x="4662362" y="533400"/>
            <a:ext cx="3948238" cy="3759200"/>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5/3/2024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27426660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3400" y="4495800"/>
            <a:ext cx="6554867" cy="1524000"/>
          </a:xfrm>
        </p:spPr>
        <p:txBody>
          <a:bodyPr>
            <a:normAutofit/>
          </a:bodyPr>
          <a:lstStyle>
            <a:lvl1pPr>
              <a:defRPr sz="3200"/>
            </a:lvl1pPr>
          </a:lstStyle>
          <a:p>
            <a:r>
              <a:rPr lang="en-US"/>
              <a:t>Click to edit Master title style</a:t>
            </a:r>
            <a:endParaRPr lang="en-US" dirty="0"/>
          </a:p>
        </p:txBody>
      </p:sp>
      <p:sp>
        <p:nvSpPr>
          <p:cNvPr id="3" name="Text Placeholder 2"/>
          <p:cNvSpPr>
            <a:spLocks noGrp="1"/>
          </p:cNvSpPr>
          <p:nvPr>
            <p:ph type="body" idx="1"/>
          </p:nvPr>
        </p:nvSpPr>
        <p:spPr>
          <a:xfrm>
            <a:off x="762001" y="533400"/>
            <a:ext cx="3716866" cy="609600"/>
          </a:xfrm>
        </p:spPr>
        <p:txBody>
          <a:bodyPr anchor="b">
            <a:noAutofit/>
          </a:bodyPr>
          <a:lstStyle>
            <a:lvl1pPr marL="0" indent="0">
              <a:buNone/>
              <a:defRPr sz="2400" b="0" cap="all">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533399" y="1143000"/>
            <a:ext cx="3945467" cy="3158067"/>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855016" y="566738"/>
            <a:ext cx="3764051" cy="576262"/>
          </a:xfrm>
        </p:spPr>
        <p:txBody>
          <a:bodyPr anchor="b">
            <a:noAutofit/>
          </a:bodyPr>
          <a:lstStyle>
            <a:lvl1pPr marL="0" indent="0">
              <a:buNone/>
              <a:defRPr sz="2400" b="0" cap="all">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62362" y="1143000"/>
            <a:ext cx="3956705" cy="3149600"/>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5/3/2024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295915999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533400" y="4495800"/>
            <a:ext cx="6554867" cy="1524000"/>
          </a:xfrm>
        </p:spPr>
        <p:txBody>
          <a:bodyPr>
            <a:normAutofit/>
          </a:bodyPr>
          <a:lstStyle>
            <a:lvl1pPr>
              <a:defRPr sz="3200"/>
            </a:lvl1p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5/3/2024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5107254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5/3/2024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7123392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418667" y="533400"/>
            <a:ext cx="3200400" cy="1524000"/>
          </a:xfrm>
        </p:spPr>
        <p:txBody>
          <a:bodyPr anchor="b">
            <a:normAutofit/>
          </a:bodyPr>
          <a:lstStyle>
            <a:lvl1pPr algn="l">
              <a:defRPr sz="2000" b="0"/>
            </a:lvl1pPr>
          </a:lstStyle>
          <a:p>
            <a:r>
              <a:rPr lang="en-US"/>
              <a:t>Click to edit Master title style</a:t>
            </a:r>
            <a:endParaRPr lang="en-US" dirty="0"/>
          </a:p>
        </p:txBody>
      </p:sp>
      <p:sp>
        <p:nvSpPr>
          <p:cNvPr id="3" name="Content Placeholder 2"/>
          <p:cNvSpPr>
            <a:spLocks noGrp="1"/>
          </p:cNvSpPr>
          <p:nvPr>
            <p:ph idx="1"/>
          </p:nvPr>
        </p:nvSpPr>
        <p:spPr>
          <a:xfrm>
            <a:off x="533399" y="533400"/>
            <a:ext cx="4438755" cy="5486400"/>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418667" y="2209802"/>
            <a:ext cx="3200400" cy="2091267"/>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5/3/2024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166603371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495800" y="1447800"/>
            <a:ext cx="3563258" cy="1143000"/>
          </a:xfrm>
        </p:spPr>
        <p:txBody>
          <a:bodyPr anchor="b">
            <a:normAutofit/>
          </a:bodyPr>
          <a:lstStyle>
            <a:lvl1pPr algn="l">
              <a:defRPr sz="2400" b="0"/>
            </a:lvl1pPr>
          </a:lstStyle>
          <a:p>
            <a:r>
              <a:rPr lang="en-US"/>
              <a:t>Click to edit Master title style</a:t>
            </a:r>
            <a:endParaRPr lang="en-US" dirty="0"/>
          </a:p>
        </p:txBody>
      </p:sp>
      <p:sp>
        <p:nvSpPr>
          <p:cNvPr id="17" name="Picture Placeholder 2"/>
          <p:cNvSpPr>
            <a:spLocks noGrp="1" noChangeAspect="1"/>
          </p:cNvSpPr>
          <p:nvPr>
            <p:ph type="pic" idx="13"/>
          </p:nvPr>
        </p:nvSpPr>
        <p:spPr>
          <a:xfrm>
            <a:off x="762000" y="914400"/>
            <a:ext cx="3280974" cy="48006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4496027" y="2743200"/>
            <a:ext cx="3564223" cy="2082800"/>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5/3/2024</a:t>
            </a:fld>
            <a:endParaRPr lang="en-US" dirty="0"/>
          </a:p>
        </p:txBody>
      </p:sp>
      <p:sp>
        <p:nvSpPr>
          <p:cNvPr id="6" name="Footer Placeholder 5"/>
          <p:cNvSpPr>
            <a:spLocks noGrp="1"/>
          </p:cNvSpPr>
          <p:nvPr>
            <p:ph type="ftr" sz="quarter" idx="11"/>
          </p:nvPr>
        </p:nvSpPr>
        <p:spPr>
          <a:xfrm>
            <a:off x="533400" y="6172200"/>
            <a:ext cx="5811724" cy="365125"/>
          </a:xfrm>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256799147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 Type="http://schemas.openxmlformats.org/officeDocument/2006/relationships/slideLayout" Target="../slideLayouts/slideLayout3.xml"/><Relationship Id="rId21" Type="http://schemas.openxmlformats.org/officeDocument/2006/relationships/slideLayout" Target="../slideLayouts/slideLayout21.xml"/><Relationship Id="rId34" Type="http://schemas.openxmlformats.org/officeDocument/2006/relationships/slideLayout" Target="../slideLayouts/slideLayout34.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slideLayout" Target="../slideLayouts/slideLayout33.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slideLayout" Target="../slideLayouts/slideLayout29.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slideLayout" Target="../slideLayouts/slideLayout32.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slideLayout" Target="../slideLayouts/slideLayout3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35"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002060"/>
        </a:solidFill>
        <a:effectLst/>
      </p:bgPr>
    </p:bg>
    <p:spTree>
      <p:nvGrpSpPr>
        <p:cNvPr id="1" name=""/>
        <p:cNvGrpSpPr/>
        <p:nvPr/>
      </p:nvGrpSpPr>
      <p:grpSpPr>
        <a:xfrm>
          <a:off x="0" y="0"/>
          <a:ext cx="0" cy="0"/>
          <a:chOff x="0" y="0"/>
          <a:chExt cx="0" cy="0"/>
        </a:xfrm>
      </p:grpSpPr>
      <p:grpSp>
        <p:nvGrpSpPr>
          <p:cNvPr id="7" name="Group 6"/>
          <p:cNvGrpSpPr/>
          <p:nvPr/>
        </p:nvGrpSpPr>
        <p:grpSpPr>
          <a:xfrm>
            <a:off x="6670675" y="3894667"/>
            <a:ext cx="2470456" cy="2658533"/>
            <a:chOff x="6687077" y="3259666"/>
            <a:chExt cx="2981857" cy="3208867"/>
          </a:xfrm>
        </p:grpSpPr>
        <p:cxnSp>
          <p:nvCxnSpPr>
            <p:cNvPr id="8" name="Straight Connector 7"/>
            <p:cNvCxnSpPr/>
            <p:nvPr/>
          </p:nvCxnSpPr>
          <p:spPr>
            <a:xfrm flipH="1">
              <a:off x="8756120" y="3259666"/>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H="1">
              <a:off x="6687077" y="3486677"/>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H="1">
              <a:off x="7772400" y="3581400"/>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flipH="1">
              <a:off x="7923214" y="3433394"/>
              <a:ext cx="1739738" cy="173974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H="1">
              <a:off x="8398935" y="3985317"/>
              <a:ext cx="1264017" cy="1264016"/>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Placeholder 1"/>
          <p:cNvSpPr>
            <a:spLocks noGrp="1"/>
          </p:cNvSpPr>
          <p:nvPr>
            <p:ph type="title"/>
          </p:nvPr>
        </p:nvSpPr>
        <p:spPr>
          <a:xfrm>
            <a:off x="533400" y="4495800"/>
            <a:ext cx="6554867" cy="1524000"/>
          </a:xfrm>
          <a:prstGeom prst="rect">
            <a:avLst/>
          </a:prstGeom>
          <a:effectLst/>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533400" y="533401"/>
            <a:ext cx="6554867" cy="3767670"/>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430245" y="6172203"/>
            <a:ext cx="1200463" cy="365125"/>
          </a:xfrm>
          <a:prstGeom prst="rect">
            <a:avLst/>
          </a:prstGeom>
        </p:spPr>
        <p:txBody>
          <a:bodyPr vert="horz" lIns="91440" tIns="45720" rIns="91440" bIns="45720" rtlCol="0" anchor="t"/>
          <a:lstStyle>
            <a:lvl1pPr algn="r">
              <a:defRPr sz="1000" b="0" i="0">
                <a:solidFill>
                  <a:schemeClr val="bg2">
                    <a:lumMod val="50000"/>
                  </a:schemeClr>
                </a:solidFill>
                <a:effectLst/>
                <a:latin typeface="+mn-lt"/>
              </a:defRPr>
            </a:lvl1pPr>
          </a:lstStyle>
          <a:p>
            <a:fld id="{B61BEF0D-F0BB-DE4B-95CE-6DB70DBA9567}" type="datetimeFigureOut">
              <a:rPr lang="en-US" dirty="0"/>
              <a:pPr/>
              <a:t>5/3/2024</a:t>
            </a:fld>
            <a:endParaRPr lang="en-US" dirty="0"/>
          </a:p>
        </p:txBody>
      </p:sp>
      <p:sp>
        <p:nvSpPr>
          <p:cNvPr id="5" name="Footer Placeholder 4"/>
          <p:cNvSpPr>
            <a:spLocks noGrp="1"/>
          </p:cNvSpPr>
          <p:nvPr>
            <p:ph type="ftr" sz="quarter" idx="3"/>
          </p:nvPr>
        </p:nvSpPr>
        <p:spPr>
          <a:xfrm>
            <a:off x="533400" y="6172200"/>
            <a:ext cx="5811724" cy="365125"/>
          </a:xfrm>
          <a:prstGeom prst="rect">
            <a:avLst/>
          </a:prstGeom>
        </p:spPr>
        <p:txBody>
          <a:bodyPr vert="horz" lIns="91440" tIns="45720" rIns="91440" bIns="45720" rtlCol="0" anchor="t"/>
          <a:lstStyle>
            <a:lvl1pPr algn="l">
              <a:defRPr sz="1000" b="0" i="0">
                <a:solidFill>
                  <a:schemeClr val="bg2">
                    <a:lumMod val="50000"/>
                  </a:schemeClr>
                </a:solidFill>
                <a:effectLst/>
                <a:latin typeface="+mn-lt"/>
              </a:defRPr>
            </a:lvl1pPr>
          </a:lstStyle>
          <a:p>
            <a:endParaRPr lang="en-US" dirty="0"/>
          </a:p>
        </p:txBody>
      </p:sp>
      <p:sp>
        <p:nvSpPr>
          <p:cNvPr id="6" name="Slide Number Placeholder 5"/>
          <p:cNvSpPr>
            <a:spLocks noGrp="1"/>
          </p:cNvSpPr>
          <p:nvPr>
            <p:ph type="sldNum" sz="quarter" idx="4"/>
          </p:nvPr>
        </p:nvSpPr>
        <p:spPr>
          <a:xfrm>
            <a:off x="7774426" y="5578478"/>
            <a:ext cx="856907" cy="669925"/>
          </a:xfrm>
          <a:prstGeom prst="rect">
            <a:avLst/>
          </a:prstGeom>
        </p:spPr>
        <p:txBody>
          <a:bodyPr vert="horz" lIns="91440" tIns="45720" rIns="91440" bIns="45720" rtlCol="0" anchor="b"/>
          <a:lstStyle>
            <a:lvl1pPr algn="r">
              <a:defRPr sz="2800" b="0" i="0">
                <a:solidFill>
                  <a:schemeClr val="bg2">
                    <a:lumMod val="50000"/>
                  </a:schemeClr>
                </a:solidFill>
                <a:effectLst/>
                <a:latin typeface="+mn-lt"/>
              </a:defRPr>
            </a:lvl1pPr>
          </a:lstStyle>
          <a:p>
            <a:fld id="{D57F1E4F-1CFF-5643-939E-217C01CDF565}" type="slidenum">
              <a:rPr lang="en-US" dirty="0"/>
              <a:pPr/>
              <a:t>‹#›</a:t>
            </a:fld>
            <a:endParaRPr lang="en-US" dirty="0"/>
          </a:p>
        </p:txBody>
      </p:sp>
    </p:spTree>
    <p:extLst>
      <p:ext uri="{BB962C8B-B14F-4D97-AF65-F5344CB8AC3E}">
        <p14:creationId xmlns:p14="http://schemas.microsoft.com/office/powerpoint/2010/main" val="3648857619"/>
      </p:ext>
    </p:extLst>
  </p:cSld>
  <p:clrMap bg1="dk1" tx1="lt1" bg2="dk2" tx2="lt2" accent1="accent1" accent2="accent2" accent3="accent3" accent4="accent4" accent5="accent5" accent6="accent6" hlink="hlink" folHlink="folHlink"/>
  <p:sldLayoutIdLst>
    <p:sldLayoutId id="2147483669" r:id="rId1"/>
    <p:sldLayoutId id="2147483670" r:id="rId2"/>
    <p:sldLayoutId id="2147483671" r:id="rId3"/>
    <p:sldLayoutId id="2147483672" r:id="rId4"/>
    <p:sldLayoutId id="2147483673" r:id="rId5"/>
    <p:sldLayoutId id="2147483674" r:id="rId6"/>
    <p:sldLayoutId id="2147483675" r:id="rId7"/>
    <p:sldLayoutId id="2147483676" r:id="rId8"/>
    <p:sldLayoutId id="2147483677" r:id="rId9"/>
    <p:sldLayoutId id="2147483678" r:id="rId10"/>
    <p:sldLayoutId id="2147483679" r:id="rId11"/>
    <p:sldLayoutId id="2147483680" r:id="rId12"/>
    <p:sldLayoutId id="2147483681" r:id="rId13"/>
    <p:sldLayoutId id="2147483682" r:id="rId14"/>
    <p:sldLayoutId id="2147483683" r:id="rId15"/>
    <p:sldLayoutId id="2147483684" r:id="rId16"/>
    <p:sldLayoutId id="2147483685" r:id="rId17"/>
    <p:sldLayoutId id="2147483686" r:id="rId18"/>
    <p:sldLayoutId id="2147483687" r:id="rId19"/>
    <p:sldLayoutId id="2147483688" r:id="rId20"/>
    <p:sldLayoutId id="2147483689" r:id="rId21"/>
    <p:sldLayoutId id="2147483690" r:id="rId22"/>
    <p:sldLayoutId id="2147483691" r:id="rId23"/>
    <p:sldLayoutId id="2147483692" r:id="rId24"/>
    <p:sldLayoutId id="2147483693" r:id="rId25"/>
    <p:sldLayoutId id="2147483694" r:id="rId26"/>
    <p:sldLayoutId id="2147483695" r:id="rId27"/>
    <p:sldLayoutId id="2147483696" r:id="rId28"/>
    <p:sldLayoutId id="2147483697" r:id="rId29"/>
    <p:sldLayoutId id="2147483698" r:id="rId30"/>
    <p:sldLayoutId id="2147483699" r:id="rId31"/>
    <p:sldLayoutId id="2147483700" r:id="rId32"/>
    <p:sldLayoutId id="2147483701" r:id="rId33"/>
    <p:sldLayoutId id="2147483702" r:id="rId34"/>
  </p:sldLayoutIdLst>
  <p:txStyles>
    <p:titleStyle>
      <a:lvl1pPr algn="l" defTabSz="457200" rtl="0" eaLnBrk="1" latinLnBrk="0" hangingPunct="1">
        <a:spcBef>
          <a:spcPct val="0"/>
        </a:spcBef>
        <a:buNone/>
        <a:defRPr sz="32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8.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8.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9.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0.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3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3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33.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34.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7.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9.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0.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5.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Placeholder 5"/>
          <p:cNvSpPr>
            <a:spLocks noGrp="1"/>
          </p:cNvSpPr>
          <p:nvPr>
            <p:ph type="body" idx="4294967295"/>
          </p:nvPr>
        </p:nvSpPr>
        <p:spPr>
          <a:xfrm>
            <a:off x="2130458" y="3429000"/>
            <a:ext cx="2991731" cy="692497"/>
          </a:xfrm>
          <a:prstGeom prst="rect">
            <a:avLst/>
          </a:prstGeom>
          <a:noFill/>
          <a:ln w="0" cmpd="sng">
            <a:noFill/>
            <a:prstDash val="solid"/>
          </a:ln>
        </p:spPr>
        <p:txBody>
          <a:bodyPr vert="horz" wrap="square" lIns="0" tIns="137160" rIns="0" bIns="0" anchor="t">
            <a:spAutoFit/>
          </a:bodyPr>
          <a:lstStyle/>
          <a:p>
            <a:pPr marL="0" indent="0">
              <a:spcBef>
                <a:spcPts val="0"/>
              </a:spcBef>
              <a:spcAft>
                <a:spcPts val="0"/>
              </a:spcAft>
              <a:buNone/>
            </a:pPr>
            <a:r>
              <a:rPr lang="en-US" sz="3600" dirty="0">
                <a:solidFill>
                  <a:schemeClr val="tx1"/>
                </a:solidFill>
                <a:latin typeface="Arial" panose="020B0604020202020204" pitchFamily="34" charset="0"/>
                <a:cs typeface="Arial" panose="020B0604020202020204" pitchFamily="34" charset="0"/>
              </a:rPr>
              <a:t>Acts 3:19 </a:t>
            </a:r>
          </a:p>
        </p:txBody>
      </p:sp>
      <p:sp>
        <p:nvSpPr>
          <p:cNvPr id="5" name="Text Placeholder 4"/>
          <p:cNvSpPr>
            <a:spLocks noGrp="1"/>
          </p:cNvSpPr>
          <p:nvPr>
            <p:ph type="body" idx="10"/>
          </p:nvPr>
        </p:nvSpPr>
        <p:spPr>
          <a:xfrm>
            <a:off x="2130458" y="1439032"/>
            <a:ext cx="6542201" cy="1989968"/>
          </a:xfrm>
          <a:prstGeom prst="rect">
            <a:avLst/>
          </a:prstGeom>
          <a:noFill/>
          <a:ln w="0" cmpd="sng">
            <a:noFill/>
            <a:prstDash val="solid"/>
          </a:ln>
        </p:spPr>
        <p:txBody>
          <a:bodyPr vert="horz" wrap="square" lIns="0" tIns="141923" rIns="0" bIns="0" anchor="t">
            <a:spAutoFit/>
          </a:bodyPr>
          <a:lstStyle/>
          <a:p>
            <a:pPr marL="0">
              <a:lnSpc>
                <a:spcPct val="100000"/>
              </a:lnSpc>
              <a:spcBef>
                <a:spcPts val="0"/>
              </a:spcBef>
              <a:buNone/>
            </a:pPr>
            <a:r>
              <a:rPr lang="en-US" sz="6000" spc="-124" dirty="0">
                <a:solidFill>
                  <a:srgbClr val="FFFFFF"/>
                </a:solidFill>
                <a:latin typeface="Arial" panose="02020603050405020304" pitchFamily="2"/>
              </a:rPr>
              <a:t>What Does It Mean To Be Converted? </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4"/>
          <p:cNvSpPr>
            <a:spLocks noGrp="1"/>
          </p:cNvSpPr>
          <p:nvPr>
            <p:ph type="body" idx="4294967295"/>
          </p:nvPr>
        </p:nvSpPr>
        <p:spPr>
          <a:xfrm>
            <a:off x="405352" y="1077913"/>
            <a:ext cx="8370347" cy="5495575"/>
          </a:xfrm>
          <a:prstGeom prst="rect">
            <a:avLst/>
          </a:prstGeom>
          <a:noFill/>
          <a:ln w="0" cmpd="sng">
            <a:noFill/>
            <a:prstDash val="solid"/>
          </a:ln>
        </p:spPr>
        <p:txBody>
          <a:bodyPr vert="horz" wrap="square" lIns="0" tIns="11906" rIns="0" bIns="0" anchor="t">
            <a:spAutoFit/>
          </a:bodyPr>
          <a:lstStyle/>
          <a:p>
            <a:pPr marL="0">
              <a:lnSpc>
                <a:spcPts val="3750"/>
              </a:lnSpc>
              <a:spcBef>
                <a:spcPts val="761"/>
              </a:spcBef>
              <a:spcAft>
                <a:spcPts val="0"/>
              </a:spcAft>
            </a:pPr>
            <a:r>
              <a:rPr lang="en-US" sz="3000" spc="64" dirty="0">
                <a:solidFill>
                  <a:schemeClr val="tx1"/>
                </a:solidFill>
                <a:latin typeface="Arial" panose="020B0604020202020204" pitchFamily="34" charset="0"/>
                <a:cs typeface="Arial" panose="020B0604020202020204" pitchFamily="34" charset="0"/>
              </a:rPr>
              <a:t>A changed heart</a:t>
            </a:r>
          </a:p>
          <a:p>
            <a:pPr marL="0" indent="377190">
              <a:spcBef>
                <a:spcPts val="1328"/>
              </a:spcBef>
              <a:spcAft>
                <a:spcPts val="0"/>
              </a:spcAft>
            </a:pPr>
            <a:r>
              <a:rPr lang="en-US" sz="3000" spc="-8" dirty="0">
                <a:solidFill>
                  <a:schemeClr val="tx1"/>
                </a:solidFill>
                <a:latin typeface="Arial" panose="020B0604020202020204" pitchFamily="34" charset="0"/>
                <a:cs typeface="Arial" panose="020B0604020202020204" pitchFamily="34" charset="0"/>
              </a:rPr>
              <a:t>The converted heart will impact:</a:t>
            </a:r>
          </a:p>
          <a:p>
            <a:pPr marL="457200" lvl="1" indent="377190">
              <a:spcBef>
                <a:spcPts val="1328"/>
              </a:spcBef>
              <a:spcAft>
                <a:spcPts val="0"/>
              </a:spcAft>
            </a:pPr>
            <a:r>
              <a:rPr lang="en-US" sz="3000" spc="-4" dirty="0">
                <a:solidFill>
                  <a:schemeClr val="tx1"/>
                </a:solidFill>
                <a:latin typeface="Arial" panose="020B0604020202020204" pitchFamily="34" charset="0"/>
                <a:cs typeface="Arial" panose="020B0604020202020204" pitchFamily="34" charset="0"/>
              </a:rPr>
              <a:t>the way we think</a:t>
            </a:r>
          </a:p>
          <a:p>
            <a:pPr marL="457200" lvl="1" indent="377190">
              <a:spcBef>
                <a:spcPts val="1328"/>
              </a:spcBef>
              <a:spcAft>
                <a:spcPts val="0"/>
              </a:spcAft>
            </a:pPr>
            <a:r>
              <a:rPr lang="en-US" sz="3000" spc="-4" dirty="0">
                <a:solidFill>
                  <a:schemeClr val="tx1"/>
                </a:solidFill>
                <a:latin typeface="Arial" panose="020B0604020202020204" pitchFamily="34" charset="0"/>
                <a:cs typeface="Arial" panose="020B0604020202020204" pitchFamily="34" charset="0"/>
              </a:rPr>
              <a:t>what we say</a:t>
            </a:r>
          </a:p>
          <a:p>
            <a:pPr marL="457200" lvl="1" indent="377190">
              <a:spcBef>
                <a:spcPts val="1328"/>
              </a:spcBef>
              <a:spcAft>
                <a:spcPts val="0"/>
              </a:spcAft>
            </a:pPr>
            <a:r>
              <a:rPr lang="en-US" sz="3000" spc="-11" dirty="0">
                <a:solidFill>
                  <a:schemeClr val="tx1"/>
                </a:solidFill>
                <a:latin typeface="Arial" panose="020B0604020202020204" pitchFamily="34" charset="0"/>
                <a:cs typeface="Arial" panose="020B0604020202020204" pitchFamily="34" charset="0"/>
              </a:rPr>
              <a:t>who we associate with</a:t>
            </a:r>
          </a:p>
          <a:p>
            <a:pPr marL="457200" lvl="1" indent="377190">
              <a:spcBef>
                <a:spcPts val="1328"/>
              </a:spcBef>
              <a:spcAft>
                <a:spcPts val="0"/>
              </a:spcAft>
            </a:pPr>
            <a:r>
              <a:rPr lang="en-US" sz="3000" spc="-11" dirty="0">
                <a:solidFill>
                  <a:schemeClr val="tx1"/>
                </a:solidFill>
                <a:latin typeface="Arial" panose="020B0604020202020204" pitchFamily="34" charset="0"/>
                <a:cs typeface="Arial" panose="020B0604020202020204" pitchFamily="34" charset="0"/>
              </a:rPr>
              <a:t>where we go</a:t>
            </a:r>
          </a:p>
          <a:p>
            <a:pPr marL="457200" lvl="1" indent="377190">
              <a:spcBef>
                <a:spcPts val="1328"/>
              </a:spcBef>
              <a:spcAft>
                <a:spcPts val="0"/>
              </a:spcAft>
            </a:pPr>
            <a:r>
              <a:rPr lang="en-US" sz="3000" spc="-15" dirty="0">
                <a:solidFill>
                  <a:schemeClr val="tx1"/>
                </a:solidFill>
                <a:latin typeface="Arial" panose="020B0604020202020204" pitchFamily="34" charset="0"/>
                <a:cs typeface="Arial" panose="020B0604020202020204" pitchFamily="34" charset="0"/>
              </a:rPr>
              <a:t>what we do</a:t>
            </a:r>
          </a:p>
          <a:p>
            <a:pPr marL="457200" lvl="1" indent="377190">
              <a:spcBef>
                <a:spcPts val="1328"/>
              </a:spcBef>
              <a:spcAft>
                <a:spcPts val="0"/>
              </a:spcAft>
            </a:pPr>
            <a:r>
              <a:rPr lang="en-US" sz="3000" spc="-4" dirty="0">
                <a:solidFill>
                  <a:schemeClr val="tx1"/>
                </a:solidFill>
                <a:latin typeface="Arial" panose="020B0604020202020204" pitchFamily="34" charset="0"/>
                <a:cs typeface="Arial" panose="020B0604020202020204" pitchFamily="34" charset="0"/>
              </a:rPr>
              <a:t>how we spend our time</a:t>
            </a:r>
          </a:p>
          <a:p>
            <a:pPr marL="457200" lvl="1" indent="377190">
              <a:spcBef>
                <a:spcPts val="1328"/>
              </a:spcBef>
              <a:spcAft>
                <a:spcPts val="0"/>
              </a:spcAft>
            </a:pPr>
            <a:r>
              <a:rPr lang="en-US" sz="3000" spc="-94" dirty="0">
                <a:solidFill>
                  <a:schemeClr val="tx1"/>
                </a:solidFill>
                <a:latin typeface="Arial" panose="020B0604020202020204" pitchFamily="34" charset="0"/>
                <a:cs typeface="Arial" panose="020B0604020202020204" pitchFamily="34" charset="0"/>
              </a:rPr>
              <a:t>how we interact with others</a:t>
            </a:r>
          </a:p>
        </p:txBody>
      </p:sp>
      <p:sp>
        <p:nvSpPr>
          <p:cNvPr id="3" name="TextBox 2">
            <a:extLst>
              <a:ext uri="{FF2B5EF4-FFF2-40B4-BE49-F238E27FC236}">
                <a16:creationId xmlns:a16="http://schemas.microsoft.com/office/drawing/2014/main" id="{B70DCC82-270B-EF4D-6327-0361BF5E15E1}"/>
              </a:ext>
            </a:extLst>
          </p:cNvPr>
          <p:cNvSpPr txBox="1"/>
          <p:nvPr/>
        </p:nvSpPr>
        <p:spPr>
          <a:xfrm>
            <a:off x="405353" y="179107"/>
            <a:ext cx="7136089" cy="707886"/>
          </a:xfrm>
          <a:prstGeom prst="rect">
            <a:avLst/>
          </a:prstGeom>
          <a:noFill/>
        </p:spPr>
        <p:txBody>
          <a:bodyPr wrap="square" rtlCol="0">
            <a:spAutoFit/>
          </a:bodyPr>
          <a:lstStyle/>
          <a:p>
            <a:r>
              <a:rPr lang="en-US" sz="4000" spc="-79" dirty="0">
                <a:solidFill>
                  <a:schemeClr val="tx1"/>
                </a:solidFill>
                <a:latin typeface="Arial" panose="020B0604020202020204" pitchFamily="34" charset="0"/>
                <a:cs typeface="Arial" panose="020B0604020202020204" pitchFamily="34" charset="0"/>
              </a:rPr>
              <a:t>What is Involved in Conversion?</a:t>
            </a:r>
            <a:endParaRPr lang="en-US" sz="4000" dirty="0">
              <a:latin typeface="Arial" panose="020B0604020202020204" pitchFamily="34" charset="0"/>
              <a:cs typeface="Arial" panose="020B0604020202020204"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xEl>
                                              <p:pRg st="1" end="1"/>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5">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5">
                                            <p:txEl>
                                              <p:pRg st="3" end="3"/>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5">
                                            <p:txEl>
                                              <p:pRg st="4" end="4"/>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5">
                                            <p:txEl>
                                              <p:pRg st="5" end="5"/>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5">
                                            <p:txEl>
                                              <p:pRg st="6" end="6"/>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5">
                                            <p:txEl>
                                              <p:pRg st="7" end="7"/>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5">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uiExpand="1"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4"/>
          <p:cNvSpPr>
            <a:spLocks noGrp="1"/>
          </p:cNvSpPr>
          <p:nvPr>
            <p:ph type="body" idx="4294967295"/>
          </p:nvPr>
        </p:nvSpPr>
        <p:spPr>
          <a:xfrm>
            <a:off x="405353" y="1116013"/>
            <a:ext cx="8370347" cy="3756637"/>
          </a:xfrm>
          <a:prstGeom prst="rect">
            <a:avLst/>
          </a:prstGeom>
          <a:noFill/>
          <a:ln w="0" cmpd="sng">
            <a:noFill/>
            <a:prstDash val="solid"/>
          </a:ln>
        </p:spPr>
        <p:txBody>
          <a:bodyPr vert="horz" wrap="square" lIns="0" tIns="11906" rIns="0" bIns="0" anchor="t">
            <a:spAutoFit/>
          </a:bodyPr>
          <a:lstStyle/>
          <a:p>
            <a:pPr marL="0" indent="0">
              <a:spcBef>
                <a:spcPts val="761"/>
              </a:spcBef>
              <a:spcAft>
                <a:spcPts val="0"/>
              </a:spcAft>
            </a:pPr>
            <a:r>
              <a:rPr lang="en-US" sz="3000" spc="60" dirty="0">
                <a:solidFill>
                  <a:schemeClr val="tx1"/>
                </a:solidFill>
                <a:latin typeface="Arial" panose="020B0604020202020204" pitchFamily="34" charset="0"/>
                <a:cs typeface="Arial" panose="020B0604020202020204" pitchFamily="34" charset="0"/>
              </a:rPr>
              <a:t>A changed relationship</a:t>
            </a:r>
          </a:p>
          <a:p>
            <a:pPr marL="749300" lvl="1" indent="-292100">
              <a:spcBef>
                <a:spcPts val="761"/>
              </a:spcBef>
              <a:spcAft>
                <a:spcPts val="0"/>
              </a:spcAft>
            </a:pPr>
            <a:r>
              <a:rPr lang="en-US" sz="3000" spc="64" dirty="0">
                <a:solidFill>
                  <a:schemeClr val="tx1"/>
                </a:solidFill>
                <a:latin typeface="Arial" panose="020B0604020202020204" pitchFamily="34" charset="0"/>
                <a:cs typeface="Arial" panose="020B0604020202020204" pitchFamily="34" charset="0"/>
              </a:rPr>
              <a:t>Galatians 3:26-28 – “… put on Christ”</a:t>
            </a:r>
          </a:p>
          <a:p>
            <a:pPr marL="749300" lvl="1" indent="-292100">
              <a:spcBef>
                <a:spcPts val="761"/>
              </a:spcBef>
              <a:spcAft>
                <a:spcPts val="0"/>
              </a:spcAft>
            </a:pPr>
            <a:r>
              <a:rPr lang="en-US" sz="3000" spc="64" dirty="0">
                <a:solidFill>
                  <a:schemeClr val="tx1"/>
                </a:solidFill>
                <a:latin typeface="Arial" panose="020B0604020202020204" pitchFamily="34" charset="0"/>
                <a:cs typeface="Arial" panose="020B0604020202020204" pitchFamily="34" charset="0"/>
              </a:rPr>
              <a:t>I</a:t>
            </a:r>
            <a:r>
              <a:rPr lang="en-US" sz="3000" spc="30" dirty="0">
                <a:solidFill>
                  <a:schemeClr val="tx1"/>
                </a:solidFill>
                <a:latin typeface="Arial" panose="020B0604020202020204" pitchFamily="34" charset="0"/>
                <a:cs typeface="Arial" panose="020B0604020202020204" pitchFamily="34" charset="0"/>
              </a:rPr>
              <a:t> John 3:1 – we are called “children of God”</a:t>
            </a:r>
          </a:p>
          <a:p>
            <a:pPr marL="749300" lvl="1" indent="-292100">
              <a:spcBef>
                <a:spcPts val="761"/>
              </a:spcBef>
              <a:spcAft>
                <a:spcPts val="0"/>
              </a:spcAft>
            </a:pPr>
            <a:r>
              <a:rPr lang="en-US" sz="3000" spc="30" dirty="0">
                <a:solidFill>
                  <a:schemeClr val="tx1"/>
                </a:solidFill>
                <a:latin typeface="Arial" panose="020B0604020202020204" pitchFamily="34" charset="0"/>
                <a:cs typeface="Arial" panose="020B0604020202020204" pitchFamily="34" charset="0"/>
              </a:rPr>
              <a:t>I</a:t>
            </a:r>
            <a:r>
              <a:rPr lang="en-US" sz="3000" dirty="0">
                <a:solidFill>
                  <a:schemeClr val="tx1"/>
                </a:solidFill>
                <a:latin typeface="Arial" panose="020B0604020202020204" pitchFamily="34" charset="0"/>
                <a:cs typeface="Arial" panose="020B0604020202020204" pitchFamily="34" charset="0"/>
              </a:rPr>
              <a:t> Corinthians 6:19-20 – “You are not your own …”</a:t>
            </a:r>
          </a:p>
          <a:p>
            <a:pPr marL="749300" lvl="1" indent="-292100">
              <a:spcBef>
                <a:spcPts val="761"/>
              </a:spcBef>
              <a:spcAft>
                <a:spcPts val="0"/>
              </a:spcAft>
            </a:pPr>
            <a:r>
              <a:rPr lang="en-US" sz="3000" dirty="0">
                <a:solidFill>
                  <a:schemeClr val="tx1"/>
                </a:solidFill>
                <a:latin typeface="Arial" panose="020B0604020202020204" pitchFamily="34" charset="0"/>
                <a:cs typeface="Arial" panose="020B0604020202020204" pitchFamily="34" charset="0"/>
              </a:rPr>
              <a:t>Galatians 2:20 – “It is no longer I who live …”</a:t>
            </a:r>
          </a:p>
          <a:p>
            <a:pPr marL="749300" lvl="1" indent="-292100">
              <a:spcBef>
                <a:spcPts val="761"/>
              </a:spcBef>
              <a:spcAft>
                <a:spcPts val="0"/>
              </a:spcAft>
            </a:pPr>
            <a:r>
              <a:rPr lang="en-US" sz="3000" spc="68" dirty="0">
                <a:solidFill>
                  <a:schemeClr val="tx1"/>
                </a:solidFill>
                <a:latin typeface="Arial" panose="020B0604020202020204" pitchFamily="34" charset="0"/>
                <a:cs typeface="Arial" panose="020B0604020202020204" pitchFamily="34" charset="0"/>
              </a:rPr>
              <a:t>Romans 8:17 – “… fellow heirs with Christ”</a:t>
            </a:r>
          </a:p>
        </p:txBody>
      </p:sp>
      <p:sp>
        <p:nvSpPr>
          <p:cNvPr id="3" name="TextBox 2">
            <a:extLst>
              <a:ext uri="{FF2B5EF4-FFF2-40B4-BE49-F238E27FC236}">
                <a16:creationId xmlns:a16="http://schemas.microsoft.com/office/drawing/2014/main" id="{398FE3E4-C3B8-5002-A6F5-A8DBFDD4BE40}"/>
              </a:ext>
            </a:extLst>
          </p:cNvPr>
          <p:cNvSpPr txBox="1"/>
          <p:nvPr/>
        </p:nvSpPr>
        <p:spPr>
          <a:xfrm>
            <a:off x="405353" y="179107"/>
            <a:ext cx="7136089" cy="707886"/>
          </a:xfrm>
          <a:prstGeom prst="rect">
            <a:avLst/>
          </a:prstGeom>
          <a:noFill/>
        </p:spPr>
        <p:txBody>
          <a:bodyPr wrap="square" rtlCol="0">
            <a:spAutoFit/>
          </a:bodyPr>
          <a:lstStyle/>
          <a:p>
            <a:r>
              <a:rPr lang="en-US" sz="4000" spc="-79" dirty="0">
                <a:solidFill>
                  <a:schemeClr val="tx1"/>
                </a:solidFill>
                <a:latin typeface="Arial" panose="020B0604020202020204" pitchFamily="34" charset="0"/>
                <a:cs typeface="Arial" panose="020B0604020202020204" pitchFamily="34" charset="0"/>
              </a:rPr>
              <a:t>What is Involved in Conversion?</a:t>
            </a:r>
            <a:endParaRPr lang="en-US" sz="4000" dirty="0">
              <a:latin typeface="Arial" panose="020B0604020202020204" pitchFamily="34" charset="0"/>
              <a:cs typeface="Arial" panose="020B0604020202020204"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5">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5">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5">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uiExpand="1"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4"/>
          <p:cNvSpPr>
            <a:spLocks noGrp="1"/>
          </p:cNvSpPr>
          <p:nvPr>
            <p:ph type="body" idx="4294967295"/>
          </p:nvPr>
        </p:nvSpPr>
        <p:spPr>
          <a:xfrm>
            <a:off x="402431" y="1128713"/>
            <a:ext cx="8339138" cy="3851535"/>
          </a:xfrm>
          <a:prstGeom prst="rect">
            <a:avLst/>
          </a:prstGeom>
          <a:noFill/>
          <a:ln w="0" cmpd="sng">
            <a:noFill/>
            <a:prstDash val="solid"/>
          </a:ln>
        </p:spPr>
        <p:txBody>
          <a:bodyPr vert="horz" lIns="0" tIns="11906" rIns="0" bIns="0" anchor="t">
            <a:spAutoFit/>
          </a:bodyPr>
          <a:lstStyle/>
          <a:p>
            <a:pPr marL="0" marR="0" indent="0">
              <a:lnSpc>
                <a:spcPts val="3750"/>
              </a:lnSpc>
              <a:spcBef>
                <a:spcPts val="761"/>
              </a:spcBef>
            </a:pPr>
            <a:r>
              <a:rPr lang="en-US" sz="3000" spc="60" dirty="0">
                <a:solidFill>
                  <a:schemeClr val="tx1"/>
                </a:solidFill>
                <a:latin typeface="Arial" panose="020B0604020202020204" pitchFamily="34" charset="0"/>
                <a:cs typeface="Arial" panose="020B0604020202020204" pitchFamily="34" charset="0"/>
              </a:rPr>
              <a:t>A changed relationship </a:t>
            </a:r>
          </a:p>
          <a:p>
            <a:pPr marL="571500" marR="377190" indent="-279400">
              <a:spcBef>
                <a:spcPts val="1324"/>
              </a:spcBef>
            </a:pPr>
            <a:r>
              <a:rPr lang="en-US" sz="3000" dirty="0">
                <a:solidFill>
                  <a:schemeClr val="tx1"/>
                </a:solidFill>
                <a:latin typeface="Arial" panose="020B0604020202020204" pitchFamily="34" charset="0"/>
                <a:cs typeface="Arial" panose="020B0604020202020204" pitchFamily="34" charset="0"/>
              </a:rPr>
              <a:t>Hebrews 2:11 – “… he is not ashamed to call them brothers”</a:t>
            </a:r>
          </a:p>
          <a:p>
            <a:pPr marL="571500" marR="0" indent="-279400"/>
            <a:r>
              <a:rPr lang="en-US" sz="3000" dirty="0">
                <a:solidFill>
                  <a:schemeClr val="tx1"/>
                </a:solidFill>
                <a:latin typeface="Arial" panose="020B0604020202020204" pitchFamily="34" charset="0"/>
                <a:cs typeface="Arial" panose="020B0604020202020204" pitchFamily="34" charset="0"/>
              </a:rPr>
              <a:t>Romans 6:17-18 – “… slaves of sin have become … slaves of righteousness”</a:t>
            </a:r>
          </a:p>
          <a:p>
            <a:r>
              <a:rPr lang="en-US" sz="3000" dirty="0">
                <a:solidFill>
                  <a:schemeClr val="tx1"/>
                </a:solidFill>
                <a:latin typeface="Arial" panose="020B0604020202020204" pitchFamily="34" charset="0"/>
                <a:cs typeface="Arial" panose="020B0604020202020204" pitchFamily="34" charset="0"/>
              </a:rPr>
              <a:t>As we consider this new relationship, it gives us comfort and hope</a:t>
            </a:r>
          </a:p>
        </p:txBody>
      </p:sp>
      <p:sp>
        <p:nvSpPr>
          <p:cNvPr id="7" name="TextBox 6">
            <a:extLst>
              <a:ext uri="{FF2B5EF4-FFF2-40B4-BE49-F238E27FC236}">
                <a16:creationId xmlns:a16="http://schemas.microsoft.com/office/drawing/2014/main" id="{9976995B-B163-C991-FF20-6261D4BE33A3}"/>
              </a:ext>
            </a:extLst>
          </p:cNvPr>
          <p:cNvSpPr txBox="1"/>
          <p:nvPr/>
        </p:nvSpPr>
        <p:spPr>
          <a:xfrm>
            <a:off x="405353" y="179107"/>
            <a:ext cx="7136089" cy="707886"/>
          </a:xfrm>
          <a:prstGeom prst="rect">
            <a:avLst/>
          </a:prstGeom>
          <a:noFill/>
        </p:spPr>
        <p:txBody>
          <a:bodyPr wrap="square" rtlCol="0">
            <a:spAutoFit/>
          </a:bodyPr>
          <a:lstStyle/>
          <a:p>
            <a:r>
              <a:rPr lang="en-US" sz="4000" spc="-79" dirty="0">
                <a:solidFill>
                  <a:schemeClr val="tx1"/>
                </a:solidFill>
                <a:latin typeface="Arial" panose="020B0604020202020204" pitchFamily="34" charset="0"/>
                <a:cs typeface="Arial" panose="020B0604020202020204" pitchFamily="34" charset="0"/>
              </a:rPr>
              <a:t>What is Involved in Conversion?</a:t>
            </a:r>
            <a:endParaRPr lang="en-US" sz="4000" dirty="0">
              <a:latin typeface="Arial" panose="020B0604020202020204" pitchFamily="34" charset="0"/>
              <a:cs typeface="Arial" panose="020B0604020202020204"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5">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uiExpand="1"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4"/>
          <p:cNvSpPr>
            <a:spLocks noGrp="1"/>
          </p:cNvSpPr>
          <p:nvPr>
            <p:ph type="body" idx="4294967295"/>
          </p:nvPr>
        </p:nvSpPr>
        <p:spPr>
          <a:xfrm>
            <a:off x="405353" y="1103313"/>
            <a:ext cx="8486775" cy="4192654"/>
          </a:xfrm>
          <a:prstGeom prst="rect">
            <a:avLst/>
          </a:prstGeom>
          <a:noFill/>
          <a:ln w="0" cmpd="sng">
            <a:noFill/>
            <a:prstDash val="solid"/>
          </a:ln>
        </p:spPr>
        <p:txBody>
          <a:bodyPr vert="horz" lIns="0" tIns="11906" rIns="0" bIns="0" anchor="t">
            <a:spAutoFit/>
          </a:bodyPr>
          <a:lstStyle/>
          <a:p>
            <a:pPr marL="0" indent="0">
              <a:lnSpc>
                <a:spcPts val="3750"/>
              </a:lnSpc>
              <a:spcBef>
                <a:spcPts val="761"/>
              </a:spcBef>
            </a:pPr>
            <a:r>
              <a:rPr lang="en-US" sz="3000" spc="53" dirty="0">
                <a:solidFill>
                  <a:schemeClr val="tx1"/>
                </a:solidFill>
                <a:latin typeface="Arial" panose="020B0604020202020204" pitchFamily="34" charset="0"/>
                <a:cs typeface="Arial" panose="020B0604020202020204" pitchFamily="34" charset="0"/>
              </a:rPr>
              <a:t>Conversion is an action</a:t>
            </a:r>
          </a:p>
          <a:p>
            <a:pPr marL="292100" indent="-292100">
              <a:lnSpc>
                <a:spcPts val="3225"/>
              </a:lnSpc>
              <a:spcBef>
                <a:spcPts val="1283"/>
              </a:spcBef>
            </a:pPr>
            <a:r>
              <a:rPr lang="en-US" sz="3000" dirty="0">
                <a:solidFill>
                  <a:schemeClr val="tx1"/>
                </a:solidFill>
                <a:latin typeface="Arial" panose="020B0604020202020204" pitchFamily="34" charset="0"/>
                <a:cs typeface="Arial" panose="020B0604020202020204" pitchFamily="34" charset="0"/>
              </a:rPr>
              <a:t>Matthew 18:3 – “… unless you turn [“are converted” (NKJV)] …”</a:t>
            </a:r>
          </a:p>
          <a:p>
            <a:pPr marL="292100" indent="-292100">
              <a:lnSpc>
                <a:spcPts val="3750"/>
              </a:lnSpc>
              <a:spcBef>
                <a:spcPts val="836"/>
              </a:spcBef>
            </a:pPr>
            <a:r>
              <a:rPr lang="en-US" sz="3000" spc="-113" dirty="0">
                <a:solidFill>
                  <a:schemeClr val="tx1"/>
                </a:solidFill>
                <a:latin typeface="Arial" panose="020B0604020202020204" pitchFamily="34" charset="0"/>
                <a:cs typeface="Arial" panose="020B0604020202020204" pitchFamily="34" charset="0"/>
              </a:rPr>
              <a:t>Acts 3:19 –</a:t>
            </a:r>
            <a:r>
              <a:rPr lang="en-US" sz="3000" spc="124" dirty="0">
                <a:solidFill>
                  <a:schemeClr val="tx1"/>
                </a:solidFill>
                <a:latin typeface="Arial" panose="020B0604020202020204" pitchFamily="34" charset="0"/>
                <a:cs typeface="Arial" panose="020B0604020202020204" pitchFamily="34" charset="0"/>
              </a:rPr>
              <a:t> “</a:t>
            </a:r>
            <a:r>
              <a:rPr lang="en-US" sz="3000" spc="-60" dirty="0">
                <a:solidFill>
                  <a:schemeClr val="tx1"/>
                </a:solidFill>
                <a:latin typeface="Arial" panose="020B0604020202020204" pitchFamily="34" charset="0"/>
                <a:cs typeface="Arial" panose="020B0604020202020204" pitchFamily="34" charset="0"/>
              </a:rPr>
              <a:t>Repent therefore, and turn again”</a:t>
            </a:r>
          </a:p>
          <a:p>
            <a:pPr marL="292100" indent="-292100">
              <a:lnSpc>
                <a:spcPts val="3600"/>
              </a:lnSpc>
              <a:spcBef>
                <a:spcPts val="863"/>
              </a:spcBef>
            </a:pPr>
            <a:r>
              <a:rPr lang="en-US" sz="3000" spc="56" dirty="0">
                <a:solidFill>
                  <a:schemeClr val="tx1"/>
                </a:solidFill>
                <a:latin typeface="Arial" panose="020B0604020202020204" pitchFamily="34" charset="0"/>
                <a:cs typeface="Arial" panose="020B0604020202020204" pitchFamily="34" charset="0"/>
              </a:rPr>
              <a:t>NOTE: Conversion is not repentance.</a:t>
            </a:r>
          </a:p>
          <a:p>
            <a:pPr marL="749300" lvl="1" indent="-292100">
              <a:lnSpc>
                <a:spcPts val="3600"/>
              </a:lnSpc>
              <a:spcBef>
                <a:spcPts val="863"/>
              </a:spcBef>
            </a:pPr>
            <a:r>
              <a:rPr lang="en-US" sz="3000" spc="56" dirty="0">
                <a:solidFill>
                  <a:schemeClr val="tx1"/>
                </a:solidFill>
                <a:latin typeface="Arial" panose="020B0604020202020204" pitchFamily="34" charset="0"/>
                <a:cs typeface="Arial" panose="020B0604020202020204" pitchFamily="34" charset="0"/>
              </a:rPr>
              <a:t>Repentance leads to true conversion</a:t>
            </a:r>
          </a:p>
          <a:p>
            <a:pPr marL="749300" lvl="1" indent="-292100">
              <a:lnSpc>
                <a:spcPts val="3600"/>
              </a:lnSpc>
              <a:spcBef>
                <a:spcPts val="863"/>
              </a:spcBef>
            </a:pPr>
            <a:r>
              <a:rPr lang="en-US" sz="3000" spc="64" dirty="0">
                <a:solidFill>
                  <a:schemeClr val="tx1"/>
                </a:solidFill>
                <a:latin typeface="Arial" panose="020B0604020202020204" pitchFamily="34" charset="0"/>
                <a:cs typeface="Arial" panose="020B0604020202020204" pitchFamily="34" charset="0"/>
              </a:rPr>
              <a:t>cf. Acts 26:20, II Corinthians 7:9-11</a:t>
            </a:r>
          </a:p>
        </p:txBody>
      </p:sp>
      <p:sp>
        <p:nvSpPr>
          <p:cNvPr id="7" name="TextBox 6">
            <a:extLst>
              <a:ext uri="{FF2B5EF4-FFF2-40B4-BE49-F238E27FC236}">
                <a16:creationId xmlns:a16="http://schemas.microsoft.com/office/drawing/2014/main" id="{6687A316-B587-9C91-EA88-2864C1DC1987}"/>
              </a:ext>
            </a:extLst>
          </p:cNvPr>
          <p:cNvSpPr txBox="1"/>
          <p:nvPr/>
        </p:nvSpPr>
        <p:spPr>
          <a:xfrm>
            <a:off x="405353" y="179107"/>
            <a:ext cx="7136089" cy="707886"/>
          </a:xfrm>
          <a:prstGeom prst="rect">
            <a:avLst/>
          </a:prstGeom>
          <a:noFill/>
        </p:spPr>
        <p:txBody>
          <a:bodyPr wrap="square" rtlCol="0">
            <a:spAutoFit/>
          </a:bodyPr>
          <a:lstStyle/>
          <a:p>
            <a:r>
              <a:rPr lang="en-US" sz="4000" spc="-79" dirty="0">
                <a:solidFill>
                  <a:schemeClr val="tx1"/>
                </a:solidFill>
                <a:latin typeface="Arial" panose="020B0604020202020204" pitchFamily="34" charset="0"/>
                <a:cs typeface="Arial" panose="020B0604020202020204" pitchFamily="34" charset="0"/>
              </a:rPr>
              <a:t>The Converted Life</a:t>
            </a:r>
            <a:endParaRPr lang="en-US" sz="4000" dirty="0">
              <a:latin typeface="Arial" panose="020B0604020202020204" pitchFamily="34" charset="0"/>
              <a:cs typeface="Arial" panose="020B0604020202020204"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5">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5">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5">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uiExpand="1"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4"/>
          <p:cNvSpPr>
            <a:spLocks noGrp="1"/>
          </p:cNvSpPr>
          <p:nvPr>
            <p:ph type="body" idx="10"/>
          </p:nvPr>
        </p:nvSpPr>
        <p:spPr>
          <a:xfrm>
            <a:off x="317659" y="1129189"/>
            <a:ext cx="8432959" cy="3320620"/>
          </a:xfrm>
          <a:prstGeom prst="rect">
            <a:avLst/>
          </a:prstGeom>
          <a:noFill/>
          <a:ln w="0" cmpd="sng">
            <a:noFill/>
            <a:prstDash val="solid"/>
          </a:ln>
        </p:spPr>
        <p:txBody>
          <a:bodyPr vert="horz" lIns="0" tIns="11906" rIns="0" bIns="0" anchor="t">
            <a:spAutoFit/>
          </a:bodyPr>
          <a:lstStyle/>
          <a:p>
            <a:pPr marL="457200" indent="-457200">
              <a:lnSpc>
                <a:spcPts val="3750"/>
              </a:lnSpc>
              <a:spcBef>
                <a:spcPts val="761"/>
              </a:spcBef>
              <a:buFont typeface="Arial" panose="020B0604020202020204" pitchFamily="34" charset="0"/>
              <a:buChar char="►"/>
            </a:pPr>
            <a:r>
              <a:rPr lang="en-US" sz="3000" spc="53" dirty="0">
                <a:solidFill>
                  <a:schemeClr val="tx1"/>
                </a:solidFill>
                <a:latin typeface="Arial" panose="020B0604020202020204" pitchFamily="34" charset="0"/>
                <a:cs typeface="Arial" panose="020B0604020202020204" pitchFamily="34" charset="0"/>
              </a:rPr>
              <a:t>You are now a different person</a:t>
            </a:r>
          </a:p>
          <a:p>
            <a:pPr marL="635000" indent="-457200">
              <a:buFont typeface="Arial" panose="020B0604020202020204" pitchFamily="34" charset="0"/>
              <a:buChar char="►"/>
            </a:pPr>
            <a:r>
              <a:rPr lang="en-US" sz="3000" dirty="0">
                <a:solidFill>
                  <a:schemeClr val="tx1"/>
                </a:solidFill>
                <a:latin typeface="Arial" panose="020B0604020202020204" pitchFamily="34" charset="0"/>
                <a:cs typeface="Arial" panose="020B0604020202020204" pitchFamily="34" charset="0"/>
              </a:rPr>
              <a:t>II Corinthians 5:17 – “Therefore, if anyone is in </a:t>
            </a:r>
            <a:br>
              <a:rPr sz="3000" dirty="0">
                <a:solidFill>
                  <a:schemeClr val="tx1"/>
                </a:solidFill>
                <a:latin typeface="Arial" panose="020B0604020202020204" pitchFamily="34" charset="0"/>
                <a:cs typeface="Arial" panose="020B0604020202020204" pitchFamily="34" charset="0"/>
              </a:rPr>
            </a:br>
            <a:r>
              <a:rPr lang="en-US" sz="3000" dirty="0">
                <a:solidFill>
                  <a:schemeClr val="tx1"/>
                </a:solidFill>
                <a:latin typeface="Arial" panose="020B0604020202020204" pitchFamily="34" charset="0"/>
                <a:cs typeface="Arial" panose="020B0604020202020204" pitchFamily="34" charset="0"/>
              </a:rPr>
              <a:t>Christ, he is a new creation. The old has </a:t>
            </a:r>
            <a:br>
              <a:rPr sz="3000" dirty="0">
                <a:solidFill>
                  <a:schemeClr val="tx1"/>
                </a:solidFill>
                <a:latin typeface="Arial" panose="020B0604020202020204" pitchFamily="34" charset="0"/>
                <a:cs typeface="Arial" panose="020B0604020202020204" pitchFamily="34" charset="0"/>
              </a:rPr>
            </a:br>
            <a:r>
              <a:rPr lang="en-US" sz="3000" dirty="0">
                <a:solidFill>
                  <a:schemeClr val="tx1"/>
                </a:solidFill>
                <a:latin typeface="Arial" panose="020B0604020202020204" pitchFamily="34" charset="0"/>
                <a:cs typeface="Arial" panose="020B0604020202020204" pitchFamily="34" charset="0"/>
              </a:rPr>
              <a:t>passed away; behold, the new has come.”</a:t>
            </a:r>
          </a:p>
          <a:p>
            <a:pPr marL="635000" indent="-457200">
              <a:buFont typeface="Arial" panose="020B0604020202020204" pitchFamily="34" charset="0"/>
              <a:buChar char="►"/>
            </a:pPr>
            <a:r>
              <a:rPr lang="en-US" sz="3000" dirty="0">
                <a:solidFill>
                  <a:schemeClr val="tx1"/>
                </a:solidFill>
                <a:latin typeface="Arial" panose="020B0604020202020204" pitchFamily="34" charset="0"/>
                <a:cs typeface="Arial" panose="020B0604020202020204" pitchFamily="34" charset="0"/>
              </a:rPr>
              <a:t>Romans 12:1-2 – “… present your bodies as a living sacrifice … be transformed …”</a:t>
            </a:r>
          </a:p>
        </p:txBody>
      </p:sp>
      <p:sp>
        <p:nvSpPr>
          <p:cNvPr id="3" name="TextBox 2">
            <a:extLst>
              <a:ext uri="{FF2B5EF4-FFF2-40B4-BE49-F238E27FC236}">
                <a16:creationId xmlns:a16="http://schemas.microsoft.com/office/drawing/2014/main" id="{FEAD013A-F105-1D7F-C96B-FB2E9BAEC2CD}"/>
              </a:ext>
            </a:extLst>
          </p:cNvPr>
          <p:cNvSpPr txBox="1"/>
          <p:nvPr/>
        </p:nvSpPr>
        <p:spPr>
          <a:xfrm>
            <a:off x="405353" y="179107"/>
            <a:ext cx="7136089" cy="707886"/>
          </a:xfrm>
          <a:prstGeom prst="rect">
            <a:avLst/>
          </a:prstGeom>
          <a:noFill/>
        </p:spPr>
        <p:txBody>
          <a:bodyPr wrap="square" rtlCol="0">
            <a:spAutoFit/>
          </a:bodyPr>
          <a:lstStyle/>
          <a:p>
            <a:r>
              <a:rPr lang="en-US" sz="4000" spc="-79" dirty="0">
                <a:solidFill>
                  <a:schemeClr val="tx1"/>
                </a:solidFill>
                <a:latin typeface="Arial" panose="020B0604020202020204" pitchFamily="34" charset="0"/>
                <a:cs typeface="Arial" panose="020B0604020202020204" pitchFamily="34" charset="0"/>
              </a:rPr>
              <a:t>The Converted Life</a:t>
            </a:r>
            <a:endParaRPr lang="en-US" sz="4000" dirty="0">
              <a:latin typeface="Arial" panose="020B0604020202020204" pitchFamily="34" charset="0"/>
              <a:cs typeface="Arial" panose="020B0604020202020204"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uiExpand="1"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4"/>
          <p:cNvSpPr>
            <a:spLocks noGrp="1"/>
          </p:cNvSpPr>
          <p:nvPr>
            <p:ph type="body" idx="10"/>
          </p:nvPr>
        </p:nvSpPr>
        <p:spPr>
          <a:xfrm>
            <a:off x="405353" y="1158286"/>
            <a:ext cx="8459247" cy="3274134"/>
          </a:xfrm>
          <a:prstGeom prst="rect">
            <a:avLst/>
          </a:prstGeom>
          <a:noFill/>
          <a:ln w="0" cmpd="sng">
            <a:noFill/>
            <a:prstDash val="solid"/>
          </a:ln>
        </p:spPr>
        <p:txBody>
          <a:bodyPr vert="horz" wrap="square" lIns="0" tIns="16669" rIns="0" bIns="0" anchor="t">
            <a:spAutoFit/>
          </a:bodyPr>
          <a:lstStyle/>
          <a:p>
            <a:pPr marL="457200" indent="-457200">
              <a:lnSpc>
                <a:spcPts val="3450"/>
              </a:lnSpc>
              <a:spcBef>
                <a:spcPts val="735"/>
              </a:spcBef>
              <a:buFont typeface="Arial" panose="020B0604020202020204" pitchFamily="34" charset="0"/>
              <a:buChar char="►"/>
            </a:pPr>
            <a:r>
              <a:rPr lang="en-US" sz="3000" spc="45" dirty="0">
                <a:solidFill>
                  <a:schemeClr val="tx1"/>
                </a:solidFill>
                <a:latin typeface="Arial" panose="020B0604020202020204" pitchFamily="34" charset="0"/>
                <a:cs typeface="Arial" panose="020B0604020202020204" pitchFamily="34" charset="0"/>
              </a:rPr>
              <a:t>You are now a different person</a:t>
            </a:r>
          </a:p>
          <a:p>
            <a:pPr marL="520700" marR="34290" indent="-342900">
              <a:buFont typeface="Arial" panose="020B0604020202020204" pitchFamily="34" charset="0"/>
              <a:buChar char="►"/>
            </a:pPr>
            <a:r>
              <a:rPr lang="en-US" sz="3000" spc="-165" dirty="0">
                <a:solidFill>
                  <a:schemeClr val="tx1"/>
                </a:solidFill>
                <a:latin typeface="Arial" panose="020B0604020202020204" pitchFamily="34" charset="0"/>
                <a:cs typeface="Arial" panose="020B0604020202020204" pitchFamily="34" charset="0"/>
              </a:rPr>
              <a:t>I Corinthians 6:9-11 – “A</a:t>
            </a:r>
            <a:r>
              <a:rPr lang="en-US" sz="3000" spc="-64" dirty="0">
                <a:solidFill>
                  <a:schemeClr val="tx1"/>
                </a:solidFill>
                <a:latin typeface="Arial" panose="020B0604020202020204" pitchFamily="34" charset="0"/>
                <a:cs typeface="Arial" panose="020B0604020202020204" pitchFamily="34" charset="0"/>
              </a:rPr>
              <a:t>nd such were some of you”</a:t>
            </a:r>
          </a:p>
          <a:p>
            <a:pPr marL="520700" indent="-342900">
              <a:buFont typeface="Arial" panose="020B0604020202020204" pitchFamily="34" charset="0"/>
              <a:buChar char="►"/>
            </a:pPr>
            <a:r>
              <a:rPr lang="en-US" sz="3000" spc="34" dirty="0">
                <a:solidFill>
                  <a:schemeClr val="tx1"/>
                </a:solidFill>
                <a:latin typeface="Arial" panose="020B0604020202020204" pitchFamily="34" charset="0"/>
                <a:cs typeface="Arial" panose="020B0604020202020204" pitchFamily="34" charset="0"/>
              </a:rPr>
              <a:t>II Corinthians 5:9 – “… we make it our aim to please him.”</a:t>
            </a:r>
          </a:p>
          <a:p>
            <a:pPr marL="520700" indent="-342900">
              <a:buFont typeface="Arial" panose="020B0604020202020204" pitchFamily="34" charset="0"/>
              <a:buChar char="►"/>
            </a:pPr>
            <a:r>
              <a:rPr lang="en-US" sz="3000" spc="-23" dirty="0">
                <a:solidFill>
                  <a:schemeClr val="tx1"/>
                </a:solidFill>
                <a:latin typeface="Arial" panose="020B0604020202020204" pitchFamily="34" charset="0"/>
                <a:cs typeface="Arial" panose="020B0604020202020204" pitchFamily="34" charset="0"/>
              </a:rPr>
              <a:t>Colossians 1:9-10 – “… </a:t>
            </a:r>
            <a:r>
              <a:rPr lang="en-US" sz="3000" spc="-8" dirty="0">
                <a:solidFill>
                  <a:schemeClr val="tx1"/>
                </a:solidFill>
                <a:latin typeface="Arial" panose="020B0604020202020204" pitchFamily="34" charset="0"/>
                <a:cs typeface="Arial" panose="020B0604020202020204" pitchFamily="34" charset="0"/>
              </a:rPr>
              <a:t>walk in a manner worthy of the Lord.”</a:t>
            </a:r>
            <a:endParaRPr lang="en-US" sz="3000" spc="34" dirty="0">
              <a:solidFill>
                <a:schemeClr val="tx1"/>
              </a:solidFill>
              <a:latin typeface="Arial" panose="020B0604020202020204" pitchFamily="34" charset="0"/>
              <a:cs typeface="Arial" panose="020B0604020202020204" pitchFamily="34" charset="0"/>
            </a:endParaRPr>
          </a:p>
        </p:txBody>
      </p:sp>
      <p:sp>
        <p:nvSpPr>
          <p:cNvPr id="3" name="TextBox 2">
            <a:extLst>
              <a:ext uri="{FF2B5EF4-FFF2-40B4-BE49-F238E27FC236}">
                <a16:creationId xmlns:a16="http://schemas.microsoft.com/office/drawing/2014/main" id="{332F9656-8C1D-F407-0DD0-A90DF32FF459}"/>
              </a:ext>
            </a:extLst>
          </p:cNvPr>
          <p:cNvSpPr txBox="1"/>
          <p:nvPr/>
        </p:nvSpPr>
        <p:spPr>
          <a:xfrm>
            <a:off x="405353" y="179107"/>
            <a:ext cx="7136089" cy="707886"/>
          </a:xfrm>
          <a:prstGeom prst="rect">
            <a:avLst/>
          </a:prstGeom>
          <a:noFill/>
        </p:spPr>
        <p:txBody>
          <a:bodyPr wrap="square" rtlCol="0">
            <a:spAutoFit/>
          </a:bodyPr>
          <a:lstStyle/>
          <a:p>
            <a:r>
              <a:rPr lang="en-US" sz="4000" spc="-79" dirty="0">
                <a:solidFill>
                  <a:schemeClr val="tx1"/>
                </a:solidFill>
                <a:latin typeface="Arial" panose="020B0604020202020204" pitchFamily="34" charset="0"/>
                <a:cs typeface="Arial" panose="020B0604020202020204" pitchFamily="34" charset="0"/>
              </a:rPr>
              <a:t>The Converted Life</a:t>
            </a:r>
            <a:endParaRPr lang="en-US" sz="4000" dirty="0">
              <a:latin typeface="Arial" panose="020B0604020202020204" pitchFamily="34" charset="0"/>
              <a:cs typeface="Arial" panose="020B0604020202020204"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5">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uiExpand="1"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4"/>
          <p:cNvSpPr>
            <a:spLocks noGrp="1"/>
          </p:cNvSpPr>
          <p:nvPr>
            <p:ph type="body" idx="4294967295"/>
          </p:nvPr>
        </p:nvSpPr>
        <p:spPr>
          <a:xfrm>
            <a:off x="405353" y="1065213"/>
            <a:ext cx="8232775" cy="5167280"/>
          </a:xfrm>
          <a:prstGeom prst="rect">
            <a:avLst/>
          </a:prstGeom>
          <a:noFill/>
          <a:ln w="0" cmpd="sng">
            <a:noFill/>
            <a:prstDash val="solid"/>
          </a:ln>
        </p:spPr>
        <p:txBody>
          <a:bodyPr vert="horz" lIns="0" tIns="11906" rIns="0" bIns="0" anchor="t">
            <a:spAutoFit/>
          </a:bodyPr>
          <a:lstStyle/>
          <a:p>
            <a:pPr marL="0" indent="0">
              <a:lnSpc>
                <a:spcPts val="3750"/>
              </a:lnSpc>
              <a:spcBef>
                <a:spcPts val="761"/>
              </a:spcBef>
            </a:pPr>
            <a:r>
              <a:rPr lang="en-US" sz="3000" spc="53" dirty="0">
                <a:solidFill>
                  <a:schemeClr val="tx1"/>
                </a:solidFill>
                <a:latin typeface="Arial" panose="020B0604020202020204" pitchFamily="34" charset="0"/>
                <a:cs typeface="Arial" panose="020B0604020202020204" pitchFamily="34" charset="0"/>
              </a:rPr>
              <a:t>You are now a different person</a:t>
            </a:r>
          </a:p>
          <a:p>
            <a:pPr marL="0" indent="0">
              <a:lnSpc>
                <a:spcPts val="3225"/>
              </a:lnSpc>
              <a:spcBef>
                <a:spcPts val="1346"/>
              </a:spcBef>
            </a:pPr>
            <a:r>
              <a:rPr lang="en-US" sz="3000" spc="49" dirty="0">
                <a:solidFill>
                  <a:schemeClr val="tx1"/>
                </a:solidFill>
                <a:latin typeface="Arial" panose="020B0604020202020204" pitchFamily="34" charset="0"/>
                <a:cs typeface="Arial" panose="020B0604020202020204" pitchFamily="34" charset="0"/>
              </a:rPr>
              <a:t>People can see that you are different</a:t>
            </a:r>
          </a:p>
          <a:p>
            <a:pPr marL="0" indent="0">
              <a:lnSpc>
                <a:spcPts val="3225"/>
              </a:lnSpc>
              <a:spcBef>
                <a:spcPts val="1339"/>
              </a:spcBef>
            </a:pPr>
            <a:r>
              <a:rPr lang="en-US" sz="3000" dirty="0">
                <a:solidFill>
                  <a:schemeClr val="tx1"/>
                </a:solidFill>
                <a:latin typeface="Arial" panose="020B0604020202020204" pitchFamily="34" charset="0"/>
                <a:cs typeface="Arial" panose="020B0604020202020204" pitchFamily="34" charset="0"/>
              </a:rPr>
              <a:t>Conversion is not a one-time act, it is a new way of life. People who know you will know that you have changed.</a:t>
            </a:r>
          </a:p>
          <a:p>
            <a:pPr marL="457200" lvl="1" indent="0">
              <a:lnSpc>
                <a:spcPts val="3225"/>
              </a:lnSpc>
              <a:spcBef>
                <a:spcPts val="1339"/>
              </a:spcBef>
            </a:pPr>
            <a:r>
              <a:rPr lang="en-US" sz="3000" spc="53" dirty="0">
                <a:solidFill>
                  <a:schemeClr val="tx1"/>
                </a:solidFill>
                <a:latin typeface="Arial" panose="020B0604020202020204" pitchFamily="34" charset="0"/>
                <a:cs typeface="Arial" panose="020B0604020202020204" pitchFamily="34" charset="0"/>
              </a:rPr>
              <a:t>I Peter 4:3-4 – “… they are surprised when you do not join them …”</a:t>
            </a:r>
          </a:p>
          <a:p>
            <a:pPr marL="457200" lvl="1" indent="0">
              <a:lnSpc>
                <a:spcPts val="3225"/>
              </a:lnSpc>
              <a:spcBef>
                <a:spcPts val="1339"/>
              </a:spcBef>
            </a:pPr>
            <a:r>
              <a:rPr lang="en-US" sz="3000" spc="64" dirty="0">
                <a:solidFill>
                  <a:schemeClr val="tx1"/>
                </a:solidFill>
                <a:latin typeface="Arial" panose="020B0604020202020204" pitchFamily="34" charset="0"/>
                <a:cs typeface="Arial" panose="020B0604020202020204" pitchFamily="34" charset="0"/>
              </a:rPr>
              <a:t>cf. Acts 9:18b-21 – “And immediately he proclaimed Jesus in the synagogues …” – They saw the </a:t>
            </a:r>
            <a:r>
              <a:rPr lang="en-US" sz="3000" spc="60" dirty="0">
                <a:solidFill>
                  <a:schemeClr val="tx1"/>
                </a:solidFill>
                <a:latin typeface="Arial" panose="020B0604020202020204" pitchFamily="34" charset="0"/>
                <a:cs typeface="Arial" panose="020B0604020202020204" pitchFamily="34" charset="0"/>
              </a:rPr>
              <a:t>change in Saul immediately </a:t>
            </a:r>
          </a:p>
        </p:txBody>
      </p:sp>
      <p:sp>
        <p:nvSpPr>
          <p:cNvPr id="3" name="TextBox 2">
            <a:extLst>
              <a:ext uri="{FF2B5EF4-FFF2-40B4-BE49-F238E27FC236}">
                <a16:creationId xmlns:a16="http://schemas.microsoft.com/office/drawing/2014/main" id="{BDBE85C6-3DB0-AB01-FC39-DCBD3C756D78}"/>
              </a:ext>
            </a:extLst>
          </p:cNvPr>
          <p:cNvSpPr txBox="1"/>
          <p:nvPr/>
        </p:nvSpPr>
        <p:spPr>
          <a:xfrm>
            <a:off x="405353" y="179107"/>
            <a:ext cx="7136089" cy="707886"/>
          </a:xfrm>
          <a:prstGeom prst="rect">
            <a:avLst/>
          </a:prstGeom>
          <a:noFill/>
        </p:spPr>
        <p:txBody>
          <a:bodyPr wrap="square" rtlCol="0">
            <a:spAutoFit/>
          </a:bodyPr>
          <a:lstStyle/>
          <a:p>
            <a:r>
              <a:rPr lang="en-US" sz="4000" spc="-79" dirty="0">
                <a:solidFill>
                  <a:schemeClr val="tx1"/>
                </a:solidFill>
                <a:latin typeface="Arial" panose="020B0604020202020204" pitchFamily="34" charset="0"/>
                <a:cs typeface="Arial" panose="020B0604020202020204" pitchFamily="34" charset="0"/>
              </a:rPr>
              <a:t>The Converted Life</a:t>
            </a:r>
            <a:endParaRPr lang="en-US" sz="4000" dirty="0">
              <a:latin typeface="Arial" panose="020B0604020202020204" pitchFamily="34" charset="0"/>
              <a:cs typeface="Arial" panose="020B0604020202020204"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5">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5">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uiExpand="1"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4"/>
          <p:cNvSpPr>
            <a:spLocks noGrp="1"/>
          </p:cNvSpPr>
          <p:nvPr>
            <p:ph type="body" idx="4294967295"/>
          </p:nvPr>
        </p:nvSpPr>
        <p:spPr>
          <a:xfrm>
            <a:off x="405353" y="1140056"/>
            <a:ext cx="8515350" cy="4038766"/>
          </a:xfrm>
          <a:prstGeom prst="rect">
            <a:avLst/>
          </a:prstGeom>
          <a:noFill/>
          <a:ln w="0" cmpd="sng">
            <a:noFill/>
            <a:prstDash val="solid"/>
          </a:ln>
        </p:spPr>
        <p:txBody>
          <a:bodyPr vert="horz" lIns="0" tIns="11906" rIns="0" bIns="0" anchor="t">
            <a:spAutoFit/>
          </a:bodyPr>
          <a:lstStyle/>
          <a:p>
            <a:pPr marL="0" marR="0" indent="0">
              <a:lnSpc>
                <a:spcPts val="3750"/>
              </a:lnSpc>
              <a:spcBef>
                <a:spcPts val="761"/>
              </a:spcBef>
              <a:spcAft>
                <a:spcPts val="0"/>
              </a:spcAft>
            </a:pPr>
            <a:r>
              <a:rPr lang="en-US" sz="3000" spc="56" dirty="0">
                <a:solidFill>
                  <a:schemeClr val="tx1"/>
                </a:solidFill>
                <a:latin typeface="Arial" panose="020B0604020202020204" pitchFamily="34" charset="0"/>
                <a:cs typeface="Arial" panose="020B0604020202020204" pitchFamily="34" charset="0"/>
              </a:rPr>
              <a:t>You will continue steadfastly</a:t>
            </a:r>
          </a:p>
          <a:p>
            <a:pPr marL="292100" marR="0" indent="-292100">
              <a:lnSpc>
                <a:spcPts val="3225"/>
              </a:lnSpc>
              <a:spcBef>
                <a:spcPts val="1328"/>
              </a:spcBef>
              <a:spcAft>
                <a:spcPts val="0"/>
              </a:spcAft>
            </a:pPr>
            <a:r>
              <a:rPr lang="en-US" sz="3000" dirty="0">
                <a:solidFill>
                  <a:schemeClr val="tx1"/>
                </a:solidFill>
                <a:latin typeface="Arial" panose="020B0604020202020204" pitchFamily="34" charset="0"/>
                <a:cs typeface="Arial" panose="020B0604020202020204" pitchFamily="34" charset="0"/>
              </a:rPr>
              <a:t>The truly converted soul will press on. No matter what he/she faces, quitting is not an option</a:t>
            </a:r>
          </a:p>
          <a:p>
            <a:pPr marL="749300" lvl="1" indent="-292100">
              <a:lnSpc>
                <a:spcPts val="3225"/>
              </a:lnSpc>
              <a:spcBef>
                <a:spcPts val="1328"/>
              </a:spcBef>
              <a:spcAft>
                <a:spcPts val="0"/>
              </a:spcAft>
            </a:pPr>
            <a:r>
              <a:rPr lang="en-US" sz="3000" spc="53" dirty="0">
                <a:solidFill>
                  <a:schemeClr val="tx1"/>
                </a:solidFill>
                <a:latin typeface="Arial" panose="020B0604020202020204" pitchFamily="34" charset="0"/>
                <a:cs typeface="Arial" panose="020B0604020202020204" pitchFamily="34" charset="0"/>
              </a:rPr>
              <a:t>Hebrews 12:1-2 – “… let us run with endurance …”</a:t>
            </a:r>
          </a:p>
          <a:p>
            <a:pPr marL="749300" lvl="1" indent="-292100">
              <a:lnSpc>
                <a:spcPts val="3225"/>
              </a:lnSpc>
              <a:spcBef>
                <a:spcPts val="1328"/>
              </a:spcBef>
              <a:spcAft>
                <a:spcPts val="0"/>
              </a:spcAft>
            </a:pPr>
            <a:r>
              <a:rPr lang="en-US" sz="3000" spc="-120" dirty="0">
                <a:solidFill>
                  <a:schemeClr val="tx1"/>
                </a:solidFill>
                <a:latin typeface="Arial" panose="020B0604020202020204" pitchFamily="34" charset="0"/>
                <a:cs typeface="Arial" panose="020B0604020202020204" pitchFamily="34" charset="0"/>
              </a:rPr>
              <a:t>Acts 2:42</a:t>
            </a:r>
            <a:r>
              <a:rPr lang="en-US" sz="3000" spc="-64" dirty="0">
                <a:solidFill>
                  <a:schemeClr val="tx1"/>
                </a:solidFill>
                <a:latin typeface="Arial" panose="020B0604020202020204" pitchFamily="34" charset="0"/>
                <a:cs typeface="Arial" panose="020B0604020202020204" pitchFamily="34" charset="0"/>
              </a:rPr>
              <a:t> – “… they devoted themselves …”</a:t>
            </a:r>
          </a:p>
          <a:p>
            <a:pPr marL="749300" lvl="1" indent="-292100">
              <a:lnSpc>
                <a:spcPts val="3225"/>
              </a:lnSpc>
              <a:spcBef>
                <a:spcPts val="1328"/>
              </a:spcBef>
              <a:spcAft>
                <a:spcPts val="0"/>
              </a:spcAft>
            </a:pPr>
            <a:r>
              <a:rPr lang="en-US" sz="3000" dirty="0">
                <a:solidFill>
                  <a:schemeClr val="tx1"/>
                </a:solidFill>
                <a:latin typeface="Arial" panose="020B0604020202020204" pitchFamily="34" charset="0"/>
                <a:cs typeface="Arial" panose="020B0604020202020204" pitchFamily="34" charset="0"/>
              </a:rPr>
              <a:t>Colossians 1:21-23 – “… continue in the faith, stable and steadfast …”</a:t>
            </a:r>
          </a:p>
        </p:txBody>
      </p:sp>
      <p:sp>
        <p:nvSpPr>
          <p:cNvPr id="3" name="TextBox 2">
            <a:extLst>
              <a:ext uri="{FF2B5EF4-FFF2-40B4-BE49-F238E27FC236}">
                <a16:creationId xmlns:a16="http://schemas.microsoft.com/office/drawing/2014/main" id="{0A6E601F-FCFF-B910-79DC-C07DBA227CDC}"/>
              </a:ext>
            </a:extLst>
          </p:cNvPr>
          <p:cNvSpPr txBox="1"/>
          <p:nvPr/>
        </p:nvSpPr>
        <p:spPr>
          <a:xfrm>
            <a:off x="405353" y="179107"/>
            <a:ext cx="7136089" cy="707886"/>
          </a:xfrm>
          <a:prstGeom prst="rect">
            <a:avLst/>
          </a:prstGeom>
          <a:noFill/>
        </p:spPr>
        <p:txBody>
          <a:bodyPr wrap="square" rtlCol="0">
            <a:spAutoFit/>
          </a:bodyPr>
          <a:lstStyle/>
          <a:p>
            <a:r>
              <a:rPr lang="en-US" sz="4000" spc="-79" dirty="0">
                <a:solidFill>
                  <a:schemeClr val="tx1"/>
                </a:solidFill>
                <a:latin typeface="Arial" panose="020B0604020202020204" pitchFamily="34" charset="0"/>
                <a:cs typeface="Arial" panose="020B0604020202020204" pitchFamily="34" charset="0"/>
              </a:rPr>
              <a:t>The Converted Life</a:t>
            </a:r>
            <a:endParaRPr lang="en-US" sz="4000" dirty="0">
              <a:latin typeface="Arial" panose="020B0604020202020204" pitchFamily="34" charset="0"/>
              <a:cs typeface="Arial" panose="020B0604020202020204"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5">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5">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uiExpand="1"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94E764B-E868-51D4-65A7-89A5FCD89C31}"/>
            </a:ext>
          </a:extLst>
        </p:cNvPr>
        <p:cNvGrpSpPr/>
        <p:nvPr/>
      </p:nvGrpSpPr>
      <p:grpSpPr>
        <a:xfrm>
          <a:off x="0" y="0"/>
          <a:ext cx="0" cy="0"/>
          <a:chOff x="0" y="0"/>
          <a:chExt cx="0" cy="0"/>
        </a:xfrm>
      </p:grpSpPr>
      <p:sp>
        <p:nvSpPr>
          <p:cNvPr id="5" name="Text Placeholder 4">
            <a:extLst>
              <a:ext uri="{FF2B5EF4-FFF2-40B4-BE49-F238E27FC236}">
                <a16:creationId xmlns:a16="http://schemas.microsoft.com/office/drawing/2014/main" id="{0306B3B1-8BF7-2F82-0B0B-00D19FADCD5E}"/>
              </a:ext>
            </a:extLst>
          </p:cNvPr>
          <p:cNvSpPr>
            <a:spLocks noGrp="1"/>
          </p:cNvSpPr>
          <p:nvPr>
            <p:ph type="body" idx="4294967295"/>
          </p:nvPr>
        </p:nvSpPr>
        <p:spPr>
          <a:xfrm>
            <a:off x="405352" y="1077913"/>
            <a:ext cx="8370347" cy="4064414"/>
          </a:xfrm>
          <a:prstGeom prst="rect">
            <a:avLst/>
          </a:prstGeom>
          <a:noFill/>
          <a:ln w="0" cmpd="sng">
            <a:noFill/>
            <a:prstDash val="solid"/>
          </a:ln>
        </p:spPr>
        <p:txBody>
          <a:bodyPr vert="horz" wrap="square" lIns="0" tIns="11906" rIns="0" bIns="0" anchor="t">
            <a:spAutoFit/>
          </a:bodyPr>
          <a:lstStyle/>
          <a:p>
            <a:pPr marL="0">
              <a:lnSpc>
                <a:spcPts val="3750"/>
              </a:lnSpc>
              <a:spcBef>
                <a:spcPts val="761"/>
              </a:spcBef>
              <a:spcAft>
                <a:spcPts val="0"/>
              </a:spcAft>
            </a:pPr>
            <a:r>
              <a:rPr lang="en-US" sz="3000" spc="64" dirty="0">
                <a:solidFill>
                  <a:schemeClr val="tx1"/>
                </a:solidFill>
                <a:latin typeface="Arial" panose="020B0604020202020204" pitchFamily="34" charset="0"/>
                <a:cs typeface="Arial" panose="020B0604020202020204" pitchFamily="34" charset="0"/>
              </a:rPr>
              <a:t>A changed mind</a:t>
            </a:r>
          </a:p>
          <a:p>
            <a:pPr marL="0">
              <a:lnSpc>
                <a:spcPts val="3750"/>
              </a:lnSpc>
              <a:spcBef>
                <a:spcPts val="761"/>
              </a:spcBef>
              <a:spcAft>
                <a:spcPts val="0"/>
              </a:spcAft>
            </a:pPr>
            <a:r>
              <a:rPr lang="en-US" sz="3000" spc="64" dirty="0">
                <a:solidFill>
                  <a:schemeClr val="tx1"/>
                </a:solidFill>
                <a:latin typeface="Arial" panose="020B0604020202020204" pitchFamily="34" charset="0"/>
                <a:cs typeface="Arial" panose="020B0604020202020204" pitchFamily="34" charset="0"/>
              </a:rPr>
              <a:t>A changed heart</a:t>
            </a:r>
          </a:p>
          <a:p>
            <a:pPr marL="0" indent="377190">
              <a:spcBef>
                <a:spcPts val="1328"/>
              </a:spcBef>
              <a:spcAft>
                <a:spcPts val="0"/>
              </a:spcAft>
            </a:pPr>
            <a:r>
              <a:rPr lang="en-US" sz="3000" spc="-8" dirty="0">
                <a:solidFill>
                  <a:schemeClr val="tx1"/>
                </a:solidFill>
                <a:latin typeface="Arial" panose="020B0604020202020204" pitchFamily="34" charset="0"/>
                <a:cs typeface="Arial" panose="020B0604020202020204" pitchFamily="34" charset="0"/>
              </a:rPr>
              <a:t>A changed relationship</a:t>
            </a:r>
            <a:br>
              <a:rPr lang="en-US" sz="3000" spc="-8" dirty="0">
                <a:solidFill>
                  <a:schemeClr val="tx1"/>
                </a:solidFill>
                <a:latin typeface="Arial" panose="020B0604020202020204" pitchFamily="34" charset="0"/>
                <a:cs typeface="Arial" panose="020B0604020202020204" pitchFamily="34" charset="0"/>
              </a:rPr>
            </a:br>
            <a:endParaRPr lang="en-US" sz="3000" spc="-8" dirty="0">
              <a:solidFill>
                <a:schemeClr val="tx1"/>
              </a:solidFill>
              <a:latin typeface="Arial" panose="020B0604020202020204" pitchFamily="34" charset="0"/>
              <a:cs typeface="Arial" panose="020B0604020202020204" pitchFamily="34" charset="0"/>
            </a:endParaRPr>
          </a:p>
          <a:p>
            <a:pPr marL="0" indent="377190">
              <a:spcBef>
                <a:spcPts val="1328"/>
              </a:spcBef>
              <a:spcAft>
                <a:spcPts val="0"/>
              </a:spcAft>
            </a:pPr>
            <a:r>
              <a:rPr lang="en-US" sz="3000" spc="-8" dirty="0">
                <a:solidFill>
                  <a:schemeClr val="tx1"/>
                </a:solidFill>
                <a:latin typeface="Arial" panose="020B0604020202020204" pitchFamily="34" charset="0"/>
                <a:cs typeface="Arial" panose="020B0604020202020204" pitchFamily="34" charset="0"/>
              </a:rPr>
              <a:t>Conversion is an action</a:t>
            </a:r>
          </a:p>
          <a:p>
            <a:pPr marL="0" indent="377190">
              <a:spcBef>
                <a:spcPts val="1328"/>
              </a:spcBef>
              <a:spcAft>
                <a:spcPts val="0"/>
              </a:spcAft>
            </a:pPr>
            <a:r>
              <a:rPr lang="en-US" sz="3000" spc="-8" dirty="0">
                <a:solidFill>
                  <a:schemeClr val="tx1"/>
                </a:solidFill>
                <a:latin typeface="Arial" panose="020B0604020202020204" pitchFamily="34" charset="0"/>
                <a:cs typeface="Arial" panose="020B0604020202020204" pitchFamily="34" charset="0"/>
              </a:rPr>
              <a:t>You are a different person</a:t>
            </a:r>
          </a:p>
          <a:p>
            <a:pPr marL="0" indent="377190">
              <a:spcBef>
                <a:spcPts val="1328"/>
              </a:spcBef>
              <a:spcAft>
                <a:spcPts val="0"/>
              </a:spcAft>
            </a:pPr>
            <a:r>
              <a:rPr lang="en-US" sz="3000" spc="-8" dirty="0">
                <a:solidFill>
                  <a:schemeClr val="tx1"/>
                </a:solidFill>
                <a:latin typeface="Arial" panose="020B0604020202020204" pitchFamily="34" charset="0"/>
                <a:cs typeface="Arial" panose="020B0604020202020204" pitchFamily="34" charset="0"/>
              </a:rPr>
              <a:t>You will continue steadfastly</a:t>
            </a:r>
          </a:p>
        </p:txBody>
      </p:sp>
      <p:sp>
        <p:nvSpPr>
          <p:cNvPr id="3" name="TextBox 2">
            <a:extLst>
              <a:ext uri="{FF2B5EF4-FFF2-40B4-BE49-F238E27FC236}">
                <a16:creationId xmlns:a16="http://schemas.microsoft.com/office/drawing/2014/main" id="{D29A5139-D263-7CA3-1141-7085121BF573}"/>
              </a:ext>
            </a:extLst>
          </p:cNvPr>
          <p:cNvSpPr txBox="1"/>
          <p:nvPr/>
        </p:nvSpPr>
        <p:spPr>
          <a:xfrm>
            <a:off x="405353" y="179107"/>
            <a:ext cx="8333295" cy="707886"/>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4000" b="0" i="0" u="none" strike="noStrike" kern="1200" cap="none" spc="-79"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What Does It Mean to Be Converted?</a:t>
            </a:r>
            <a:endParaRPr kumimoji="0" lang="en-US" sz="40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20406006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5">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5">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5">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uiExpand="1"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ext Box 5"/>
          <p:cNvSpPr txBox="1">
            <a:spLocks noChangeArrowheads="1"/>
          </p:cNvSpPr>
          <p:nvPr/>
        </p:nvSpPr>
        <p:spPr bwMode="auto">
          <a:xfrm>
            <a:off x="135103" y="1107667"/>
            <a:ext cx="178674" cy="443247"/>
          </a:xfrm>
          <a:prstGeom prst="rect">
            <a:avLst/>
          </a:prstGeom>
          <a:noFill/>
          <a:ln w="9525">
            <a:noFill/>
            <a:miter lim="800000"/>
            <a:headEnd/>
            <a:tailEnd/>
          </a:ln>
        </p:spPr>
        <p:txBody>
          <a:bodyPr wrap="none" lIns="88441" tIns="44220" rIns="88441" bIns="44220">
            <a:spAutoFit/>
          </a:bodyPr>
          <a:lstStyle/>
          <a:p>
            <a:pPr marL="0" marR="0" lvl="0" indent="0" algn="l" defTabSz="914377" rtl="0" eaLnBrk="1" fontAlgn="auto" latinLnBrk="0" hangingPunct="1">
              <a:lnSpc>
                <a:spcPct val="100000"/>
              </a:lnSpc>
              <a:spcBef>
                <a:spcPts val="0"/>
              </a:spcBef>
              <a:spcAft>
                <a:spcPts val="0"/>
              </a:spcAft>
              <a:buClrTx/>
              <a:buSzTx/>
              <a:buFontTx/>
              <a:buNone/>
              <a:tabLst/>
              <a:defRPr/>
            </a:pPr>
            <a:endParaRPr kumimoji="0" lang="en-US" sz="2300" b="0" i="1" u="none" strike="noStrike" kern="1200" cap="none" spc="0" normalizeH="0" baseline="0" noProof="0" dirty="0">
              <a:ln>
                <a:noFill/>
              </a:ln>
              <a:solidFill>
                <a:srgbClr val="000099"/>
              </a:solidFill>
              <a:effectLst/>
              <a:uLnTx/>
              <a:uFillTx/>
              <a:latin typeface="Arial"/>
              <a:ea typeface="+mn-ea"/>
              <a:cs typeface="+mn-cs"/>
            </a:endParaRPr>
          </a:p>
        </p:txBody>
      </p:sp>
      <p:sp>
        <p:nvSpPr>
          <p:cNvPr id="347158" name="Rectangle 22"/>
          <p:cNvSpPr>
            <a:spLocks noGrp="1" noChangeArrowheads="1"/>
          </p:cNvSpPr>
          <p:nvPr>
            <p:ph type="body" idx="1"/>
          </p:nvPr>
        </p:nvSpPr>
        <p:spPr>
          <a:xfrm>
            <a:off x="121851" y="1219200"/>
            <a:ext cx="8932697" cy="5078313"/>
          </a:xfrm>
        </p:spPr>
        <p:txBody>
          <a:bodyPr wrap="square">
            <a:spAutoFit/>
          </a:bodyPr>
          <a:lstStyle/>
          <a:p>
            <a:pPr algn="l">
              <a:spcBef>
                <a:spcPts val="0"/>
              </a:spcBef>
              <a:spcAft>
                <a:spcPts val="0"/>
              </a:spcAft>
              <a:buFont typeface="Arial" pitchFamily="34" charset="0"/>
              <a:buChar char="•"/>
            </a:pPr>
            <a:r>
              <a:rPr lang="en-US" sz="3600" dirty="0">
                <a:solidFill>
                  <a:schemeClr val="tx1"/>
                </a:solidFill>
                <a:latin typeface="Arial" panose="020B0604020202020204" pitchFamily="34" charset="0"/>
                <a:cs typeface="Arial" panose="020B0604020202020204" pitchFamily="34" charset="0"/>
              </a:rPr>
              <a:t> Hear the Word of God</a:t>
            </a:r>
          </a:p>
          <a:p>
            <a:pPr lvl="1" algn="l">
              <a:spcBef>
                <a:spcPts val="0"/>
              </a:spcBef>
              <a:spcAft>
                <a:spcPts val="0"/>
              </a:spcAft>
              <a:buFont typeface="Arial" pitchFamily="34" charset="0"/>
              <a:buChar char="•"/>
            </a:pPr>
            <a:r>
              <a:rPr lang="en-US" sz="3600" dirty="0">
                <a:solidFill>
                  <a:schemeClr val="tx1"/>
                </a:solidFill>
                <a:latin typeface="Arial" panose="020B0604020202020204" pitchFamily="34" charset="0"/>
                <a:cs typeface="Arial" panose="020B0604020202020204" pitchFamily="34" charset="0"/>
              </a:rPr>
              <a:t> Romans 10:8 – “But what does it say? ‘The word is near you, in your mouth and in your heart’ (that is, the word of faith that we proclaim)”</a:t>
            </a:r>
          </a:p>
          <a:p>
            <a:pPr algn="l">
              <a:spcBef>
                <a:spcPts val="0"/>
              </a:spcBef>
              <a:spcAft>
                <a:spcPts val="0"/>
              </a:spcAft>
              <a:buFont typeface="Arial" pitchFamily="34" charset="0"/>
              <a:buChar char="•"/>
            </a:pPr>
            <a:r>
              <a:rPr lang="en-US" sz="3600" dirty="0">
                <a:solidFill>
                  <a:schemeClr val="tx1"/>
                </a:solidFill>
                <a:latin typeface="Arial" panose="020B0604020202020204" pitchFamily="34" charset="0"/>
                <a:cs typeface="Arial" panose="020B0604020202020204" pitchFamily="34" charset="0"/>
              </a:rPr>
              <a:t> Believe that Jesus is the Savior</a:t>
            </a:r>
          </a:p>
          <a:p>
            <a:pPr lvl="1" algn="l">
              <a:spcBef>
                <a:spcPts val="0"/>
              </a:spcBef>
              <a:spcAft>
                <a:spcPts val="0"/>
              </a:spcAft>
              <a:buFont typeface="Arial" pitchFamily="34" charset="0"/>
              <a:buChar char="•"/>
            </a:pPr>
            <a:r>
              <a:rPr lang="en-US" sz="3600" dirty="0">
                <a:solidFill>
                  <a:schemeClr val="tx1"/>
                </a:solidFill>
                <a:latin typeface="Arial" panose="020B0604020202020204" pitchFamily="34" charset="0"/>
                <a:cs typeface="Arial" panose="020B0604020202020204" pitchFamily="34" charset="0"/>
              </a:rPr>
              <a:t> Romans 10:11 – “For the Scripture says, ‘Everyone who believes in him will not be put to shame.’”</a:t>
            </a:r>
          </a:p>
        </p:txBody>
      </p:sp>
      <p:sp>
        <p:nvSpPr>
          <p:cNvPr id="2" name="Rectangle 2">
            <a:extLst>
              <a:ext uri="{FF2B5EF4-FFF2-40B4-BE49-F238E27FC236}">
                <a16:creationId xmlns:a16="http://schemas.microsoft.com/office/drawing/2014/main" id="{A1A6F83D-4495-D42D-3230-32BAC51F25C5}"/>
              </a:ext>
            </a:extLst>
          </p:cNvPr>
          <p:cNvSpPr txBox="1">
            <a:spLocks noChangeArrowheads="1"/>
          </p:cNvSpPr>
          <p:nvPr/>
        </p:nvSpPr>
        <p:spPr bwMode="auto">
          <a:xfrm>
            <a:off x="402336" y="384048"/>
            <a:ext cx="7775753" cy="707878"/>
          </a:xfrm>
          <a:prstGeom prst="rect">
            <a:avLst/>
          </a:prstGeom>
          <a:noFill/>
          <a:ln w="9525">
            <a:noFill/>
            <a:miter lim="800000"/>
            <a:headEnd/>
            <a:tailEnd/>
          </a:ln>
          <a:effectLst/>
        </p:spPr>
        <p:txBody>
          <a:bodyPr vert="horz" wrap="square" lIns="91431" tIns="45716" rIns="91431" bIns="45716" numCol="1" anchor="ctr" anchorCtr="0" compatLnSpc="1">
            <a:prstTxWarp prst="textNoShape">
              <a:avLst/>
            </a:prstTxWarp>
            <a:spAutoFit/>
          </a:bodyPr>
          <a:lstStyle>
            <a:lvl1pPr algn="ctr" defTabSz="913676" rtl="0" eaLnBrk="0" fontAlgn="base" hangingPunct="0">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ctr" defTabSz="913676"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2pPr>
            <a:lvl3pPr algn="ctr" defTabSz="913676"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3pPr>
            <a:lvl4pPr algn="ctr" defTabSz="913676"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4pPr>
            <a:lvl5pPr algn="ctr" defTabSz="913676"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5pPr>
            <a:lvl6pPr marL="442250" algn="ctr" defTabSz="913676" rtl="0" fontAlgn="base">
              <a:spcBef>
                <a:spcPct val="0"/>
              </a:spcBef>
              <a:spcAft>
                <a:spcPct val="0"/>
              </a:spcAft>
              <a:defRPr sz="4400">
                <a:solidFill>
                  <a:schemeClr val="tx2"/>
                </a:solidFill>
                <a:effectLst>
                  <a:outerShdw blurRad="38100" dist="38100" dir="2700000" algn="tl">
                    <a:srgbClr val="000000"/>
                  </a:outerShdw>
                </a:effectLst>
                <a:latin typeface="Arial" charset="0"/>
              </a:defRPr>
            </a:lvl6pPr>
            <a:lvl7pPr marL="884499" algn="ctr" defTabSz="913676" rtl="0" fontAlgn="base">
              <a:spcBef>
                <a:spcPct val="0"/>
              </a:spcBef>
              <a:spcAft>
                <a:spcPct val="0"/>
              </a:spcAft>
              <a:defRPr sz="4400">
                <a:solidFill>
                  <a:schemeClr val="tx2"/>
                </a:solidFill>
                <a:effectLst>
                  <a:outerShdw blurRad="38100" dist="38100" dir="2700000" algn="tl">
                    <a:srgbClr val="000000"/>
                  </a:outerShdw>
                </a:effectLst>
                <a:latin typeface="Arial" charset="0"/>
              </a:defRPr>
            </a:lvl7pPr>
            <a:lvl8pPr marL="1326749" algn="ctr" defTabSz="913676" rtl="0" fontAlgn="base">
              <a:spcBef>
                <a:spcPct val="0"/>
              </a:spcBef>
              <a:spcAft>
                <a:spcPct val="0"/>
              </a:spcAft>
              <a:defRPr sz="4400">
                <a:solidFill>
                  <a:schemeClr val="tx2"/>
                </a:solidFill>
                <a:effectLst>
                  <a:outerShdw blurRad="38100" dist="38100" dir="2700000" algn="tl">
                    <a:srgbClr val="000000"/>
                  </a:outerShdw>
                </a:effectLst>
                <a:latin typeface="Arial" charset="0"/>
              </a:defRPr>
            </a:lvl8pPr>
            <a:lvl9pPr marL="1768998" algn="ctr" defTabSz="913676" rtl="0" fontAlgn="base">
              <a:spcBef>
                <a:spcPct val="0"/>
              </a:spcBef>
              <a:spcAft>
                <a:spcPct val="0"/>
              </a:spcAft>
              <a:defRPr sz="4400">
                <a:solidFill>
                  <a:schemeClr val="tx2"/>
                </a:solidFill>
                <a:effectLst>
                  <a:outerShdw blurRad="38100" dist="38100" dir="2700000" algn="tl">
                    <a:srgbClr val="000000"/>
                  </a:outerShdw>
                </a:effectLst>
                <a:latin typeface="Arial" charset="0"/>
              </a:defRPr>
            </a:lvl9pPr>
          </a:lstStyle>
          <a:p>
            <a:pPr marL="0" marR="0" lvl="0" indent="0" algn="l" defTabSz="913653" rtl="0" eaLnBrk="0" fontAlgn="base" latinLnBrk="0" hangingPunct="0">
              <a:lnSpc>
                <a:spcPct val="100000"/>
              </a:lnSpc>
              <a:spcBef>
                <a:spcPct val="0"/>
              </a:spcBef>
              <a:spcAft>
                <a:spcPct val="0"/>
              </a:spcAft>
              <a:buClrTx/>
              <a:buSzTx/>
              <a:buFontTx/>
              <a:buNone/>
              <a:tabLst/>
              <a:defRPr/>
            </a:pPr>
            <a:r>
              <a:rPr kumimoji="0" lang="en-US" altLang="en-US" sz="4000" i="0" u="none" strike="noStrike" kern="0" cap="none" spc="0" normalizeH="0" baseline="0" noProof="0" dirty="0">
                <a:ln>
                  <a:noFill/>
                </a:ln>
                <a:solidFill>
                  <a:prstClr val="white"/>
                </a:solidFill>
                <a:effectLst/>
                <a:uLnTx/>
                <a:uFillTx/>
                <a:latin typeface="Arial" panose="020B0604020202020204" pitchFamily="34" charset="0"/>
                <a:cs typeface="Arial" panose="020B0604020202020204" pitchFamily="34" charset="0"/>
              </a:rPr>
              <a:t>“What Must I Do To Be Saved?”</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47158">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47158">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47158">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47158">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7158" grpId="0" uiExpand="1"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4"/>
          <p:cNvSpPr>
            <a:spLocks noGrp="1"/>
          </p:cNvSpPr>
          <p:nvPr>
            <p:ph type="body" idx="4294967295"/>
          </p:nvPr>
        </p:nvSpPr>
        <p:spPr>
          <a:xfrm>
            <a:off x="405354" y="1138915"/>
            <a:ext cx="8535446" cy="5539978"/>
          </a:xfrm>
          <a:prstGeom prst="rect">
            <a:avLst/>
          </a:prstGeom>
          <a:noFill/>
          <a:ln w="0" cmpd="sng">
            <a:noFill/>
            <a:prstDash val="solid"/>
          </a:ln>
        </p:spPr>
        <p:txBody>
          <a:bodyPr vert="horz" wrap="square" lIns="0" tIns="0" rIns="0" bIns="0" anchor="t">
            <a:spAutoFit/>
          </a:bodyPr>
          <a:lstStyle/>
          <a:p>
            <a:pPr marL="574675" indent="-574675">
              <a:spcBef>
                <a:spcPts val="0"/>
              </a:spcBef>
              <a:spcAft>
                <a:spcPts val="0"/>
              </a:spcAft>
            </a:pPr>
            <a:r>
              <a:rPr lang="en-US" sz="3000" spc="41" dirty="0">
                <a:solidFill>
                  <a:schemeClr val="tx1"/>
                </a:solidFill>
                <a:latin typeface="Arial" panose="020B0604020202020204" pitchFamily="34" charset="0"/>
                <a:cs typeface="Arial" panose="020B0604020202020204" pitchFamily="34" charset="0"/>
              </a:rPr>
              <a:t>To change into another form.</a:t>
            </a:r>
          </a:p>
          <a:p>
            <a:pPr marL="574675" marR="1268730" indent="-574675">
              <a:spcBef>
                <a:spcPts val="0"/>
              </a:spcBef>
              <a:spcAft>
                <a:spcPts val="0"/>
              </a:spcAft>
            </a:pPr>
            <a:r>
              <a:rPr lang="en-US" sz="3000" dirty="0">
                <a:solidFill>
                  <a:schemeClr val="tx1"/>
                </a:solidFill>
                <a:latin typeface="Arial" panose="020B0604020202020204" pitchFamily="34" charset="0"/>
                <a:cs typeface="Arial" panose="020B0604020202020204" pitchFamily="34" charset="0"/>
              </a:rPr>
              <a:t>Biblically, to revert or return. Indicating a genuine change in one’s life.</a:t>
            </a:r>
            <a:br>
              <a:rPr lang="en-US" sz="3000" dirty="0">
                <a:solidFill>
                  <a:schemeClr val="tx1"/>
                </a:solidFill>
                <a:latin typeface="Arial" panose="020B0604020202020204" pitchFamily="34" charset="0"/>
                <a:cs typeface="Arial" panose="020B0604020202020204" pitchFamily="34" charset="0"/>
              </a:rPr>
            </a:br>
            <a:r>
              <a:rPr lang="en-US" sz="3000" dirty="0">
                <a:solidFill>
                  <a:schemeClr val="tx1"/>
                </a:solidFill>
                <a:latin typeface="Arial" panose="020B0604020202020204" pitchFamily="34" charset="0"/>
                <a:cs typeface="Arial" panose="020B0604020202020204" pitchFamily="34" charset="0"/>
              </a:rPr>
              <a:t>Psalms 51:13 – “… sinners will return to you.”</a:t>
            </a:r>
          </a:p>
          <a:p>
            <a:pPr marL="574675" marR="102870" indent="-574675">
              <a:spcBef>
                <a:spcPts val="0"/>
              </a:spcBef>
              <a:spcAft>
                <a:spcPts val="0"/>
              </a:spcAft>
            </a:pPr>
            <a:r>
              <a:rPr lang="en-US" sz="3000" dirty="0">
                <a:solidFill>
                  <a:schemeClr val="tx1"/>
                </a:solidFill>
                <a:latin typeface="Arial" panose="020B0604020202020204" pitchFamily="34" charset="0"/>
                <a:cs typeface="Arial" panose="020B0604020202020204" pitchFamily="34" charset="0"/>
              </a:rPr>
              <a:t>Spiritually, it is always about turning/returning to God. Matthew 13:15 – “… turn, and I would heal them.”</a:t>
            </a:r>
          </a:p>
          <a:p>
            <a:pPr marL="574675" indent="-574675">
              <a:spcBef>
                <a:spcPts val="0"/>
              </a:spcBef>
              <a:spcAft>
                <a:spcPts val="0"/>
              </a:spcAft>
            </a:pPr>
            <a:r>
              <a:rPr lang="en-US" sz="3000" spc="-49" dirty="0">
                <a:solidFill>
                  <a:schemeClr val="tx1"/>
                </a:solidFill>
                <a:latin typeface="Arial" panose="020B0604020202020204" pitchFamily="34" charset="0"/>
                <a:cs typeface="Arial" panose="020B0604020202020204" pitchFamily="34" charset="0"/>
              </a:rPr>
              <a:t>We are born sinless. When we sin, we are separated from God –</a:t>
            </a:r>
            <a:r>
              <a:rPr lang="en-US" sz="3000" spc="-41" dirty="0">
                <a:solidFill>
                  <a:schemeClr val="tx1"/>
                </a:solidFill>
                <a:latin typeface="Arial" panose="020B0604020202020204" pitchFamily="34" charset="0"/>
                <a:cs typeface="Arial" panose="020B0604020202020204" pitchFamily="34" charset="0"/>
              </a:rPr>
              <a:t> Isaiah 59:1-2;</a:t>
            </a:r>
            <a:br>
              <a:rPr lang="en-US" sz="3000" spc="-41" dirty="0">
                <a:solidFill>
                  <a:schemeClr val="tx1"/>
                </a:solidFill>
                <a:latin typeface="Arial" panose="020B0604020202020204" pitchFamily="34" charset="0"/>
                <a:cs typeface="Arial" panose="020B0604020202020204" pitchFamily="34" charset="0"/>
              </a:rPr>
            </a:br>
            <a:r>
              <a:rPr lang="en-US" sz="3000" spc="-41" dirty="0">
                <a:solidFill>
                  <a:schemeClr val="tx1"/>
                </a:solidFill>
                <a:latin typeface="Arial" panose="020B0604020202020204" pitchFamily="34" charset="0"/>
                <a:cs typeface="Arial" panose="020B0604020202020204" pitchFamily="34" charset="0"/>
              </a:rPr>
              <a:t>Romans 3:23; 6:23.</a:t>
            </a:r>
          </a:p>
          <a:p>
            <a:pPr marL="574675" indent="-574675">
              <a:spcBef>
                <a:spcPts val="0"/>
              </a:spcBef>
              <a:spcAft>
                <a:spcPts val="0"/>
              </a:spcAft>
            </a:pPr>
            <a:r>
              <a:rPr lang="en-US" sz="3000" spc="56" dirty="0">
                <a:solidFill>
                  <a:schemeClr val="tx1"/>
                </a:solidFill>
                <a:latin typeface="Arial" panose="020B0604020202020204" pitchFamily="34" charset="0"/>
                <a:cs typeface="Arial" panose="020B0604020202020204" pitchFamily="34" charset="0"/>
              </a:rPr>
              <a:t>Therefore, conversion is turning back to God.</a:t>
            </a:r>
          </a:p>
        </p:txBody>
      </p:sp>
      <p:sp>
        <p:nvSpPr>
          <p:cNvPr id="3" name="TextBox 2">
            <a:extLst>
              <a:ext uri="{FF2B5EF4-FFF2-40B4-BE49-F238E27FC236}">
                <a16:creationId xmlns:a16="http://schemas.microsoft.com/office/drawing/2014/main" id="{E5644113-BCCD-3593-830C-8E21052B7E7E}"/>
              </a:ext>
            </a:extLst>
          </p:cNvPr>
          <p:cNvSpPr txBox="1"/>
          <p:nvPr/>
        </p:nvSpPr>
        <p:spPr>
          <a:xfrm>
            <a:off x="405354" y="179107"/>
            <a:ext cx="4694548" cy="707886"/>
          </a:xfrm>
          <a:prstGeom prst="rect">
            <a:avLst/>
          </a:prstGeom>
          <a:noFill/>
        </p:spPr>
        <p:txBody>
          <a:bodyPr wrap="square" rtlCol="0">
            <a:spAutoFit/>
          </a:bodyPr>
          <a:lstStyle/>
          <a:p>
            <a:r>
              <a:rPr lang="en-US" sz="4000" spc="-79" dirty="0">
                <a:solidFill>
                  <a:schemeClr val="tx1"/>
                </a:solidFill>
                <a:latin typeface="Arial" panose="020B0604020202020204" pitchFamily="34" charset="0"/>
                <a:cs typeface="Arial" panose="020B0604020202020204" pitchFamily="34" charset="0"/>
              </a:rPr>
              <a:t>What is Conversion?</a:t>
            </a:r>
            <a:endParaRPr lang="en-US" sz="4000" dirty="0">
              <a:latin typeface="Arial" panose="020B0604020202020204" pitchFamily="34" charset="0"/>
              <a:cs typeface="Arial" panose="020B0604020202020204"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5">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5">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uiExpand="1"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ext Box 5"/>
          <p:cNvSpPr txBox="1">
            <a:spLocks noChangeArrowheads="1"/>
          </p:cNvSpPr>
          <p:nvPr/>
        </p:nvSpPr>
        <p:spPr bwMode="auto">
          <a:xfrm>
            <a:off x="135103" y="1107667"/>
            <a:ext cx="178674" cy="443247"/>
          </a:xfrm>
          <a:prstGeom prst="rect">
            <a:avLst/>
          </a:prstGeom>
          <a:noFill/>
          <a:ln w="9525">
            <a:noFill/>
            <a:miter lim="800000"/>
            <a:headEnd/>
            <a:tailEnd/>
          </a:ln>
        </p:spPr>
        <p:txBody>
          <a:bodyPr wrap="none" lIns="88441" tIns="44220" rIns="88441" bIns="44220">
            <a:spAutoFit/>
          </a:bodyPr>
          <a:lstStyle/>
          <a:p>
            <a:pPr marL="0" marR="0" lvl="0" indent="0" algn="l" defTabSz="914377" rtl="0" eaLnBrk="1" fontAlgn="auto" latinLnBrk="0" hangingPunct="1">
              <a:lnSpc>
                <a:spcPct val="100000"/>
              </a:lnSpc>
              <a:spcBef>
                <a:spcPts val="0"/>
              </a:spcBef>
              <a:spcAft>
                <a:spcPts val="0"/>
              </a:spcAft>
              <a:buClrTx/>
              <a:buSzTx/>
              <a:buFontTx/>
              <a:buNone/>
              <a:tabLst/>
              <a:defRPr/>
            </a:pPr>
            <a:endParaRPr kumimoji="0" lang="en-US" sz="2300" b="0" i="1" u="none" strike="noStrike" kern="1200" cap="none" spc="0" normalizeH="0" baseline="0" noProof="0" dirty="0">
              <a:ln>
                <a:noFill/>
              </a:ln>
              <a:solidFill>
                <a:srgbClr val="000099"/>
              </a:solidFill>
              <a:effectLst/>
              <a:uLnTx/>
              <a:uFillTx/>
              <a:latin typeface="Arial"/>
              <a:ea typeface="+mn-ea"/>
              <a:cs typeface="+mn-cs"/>
            </a:endParaRPr>
          </a:p>
        </p:txBody>
      </p:sp>
      <p:sp>
        <p:nvSpPr>
          <p:cNvPr id="347158" name="Rectangle 22"/>
          <p:cNvSpPr>
            <a:spLocks noGrp="1" noChangeArrowheads="1"/>
          </p:cNvSpPr>
          <p:nvPr>
            <p:ph type="body" idx="1"/>
          </p:nvPr>
        </p:nvSpPr>
        <p:spPr>
          <a:xfrm>
            <a:off x="89452" y="1427497"/>
            <a:ext cx="8957726" cy="4755148"/>
          </a:xfrm>
        </p:spPr>
        <p:txBody>
          <a:bodyPr wrap="square">
            <a:spAutoFit/>
          </a:bodyPr>
          <a:lstStyle/>
          <a:p>
            <a:pPr algn="l">
              <a:spcBef>
                <a:spcPts val="0"/>
              </a:spcBef>
              <a:buFont typeface="Arial" pitchFamily="34" charset="0"/>
              <a:buChar char="•"/>
            </a:pPr>
            <a:r>
              <a:rPr lang="en-US" sz="3600" dirty="0">
                <a:solidFill>
                  <a:schemeClr val="tx1"/>
                </a:solidFill>
                <a:latin typeface="Arial" panose="020B0604020202020204" pitchFamily="34" charset="0"/>
                <a:cs typeface="Arial" panose="020B0604020202020204" pitchFamily="34" charset="0"/>
              </a:rPr>
              <a:t> Repent of your sins</a:t>
            </a:r>
          </a:p>
          <a:p>
            <a:pPr lvl="1" algn="l">
              <a:spcBef>
                <a:spcPts val="0"/>
              </a:spcBef>
              <a:buFont typeface="Arial" pitchFamily="34" charset="0"/>
              <a:buChar char="•"/>
            </a:pPr>
            <a:r>
              <a:rPr lang="en-US" sz="3600" dirty="0">
                <a:solidFill>
                  <a:schemeClr val="tx1"/>
                </a:solidFill>
                <a:latin typeface="Arial" panose="020B0604020202020204" pitchFamily="34" charset="0"/>
                <a:cs typeface="Arial" panose="020B0604020202020204" pitchFamily="34" charset="0"/>
              </a:rPr>
              <a:t> Acts 3:19 – “Repent therefore, and turn again, that your sins may be blotted out”</a:t>
            </a:r>
          </a:p>
          <a:p>
            <a:pPr algn="l">
              <a:spcBef>
                <a:spcPts val="0"/>
              </a:spcBef>
              <a:buFont typeface="Arial" pitchFamily="34" charset="0"/>
              <a:buChar char="•"/>
            </a:pPr>
            <a:r>
              <a:rPr lang="en-US" sz="3600" dirty="0">
                <a:solidFill>
                  <a:schemeClr val="tx1"/>
                </a:solidFill>
                <a:latin typeface="Arial" panose="020B0604020202020204" pitchFamily="34" charset="0"/>
                <a:cs typeface="Arial" panose="020B0604020202020204" pitchFamily="34" charset="0"/>
              </a:rPr>
              <a:t> Confess that Jesus is the Son of God</a:t>
            </a:r>
          </a:p>
          <a:p>
            <a:pPr lvl="1" algn="l">
              <a:spcBef>
                <a:spcPts val="0"/>
              </a:spcBef>
              <a:buFont typeface="Arial" pitchFamily="34" charset="0"/>
              <a:buChar char="•"/>
            </a:pPr>
            <a:r>
              <a:rPr lang="en-US" sz="3600" dirty="0">
                <a:solidFill>
                  <a:schemeClr val="tx1"/>
                </a:solidFill>
                <a:latin typeface="Arial" panose="020B0604020202020204" pitchFamily="34" charset="0"/>
                <a:cs typeface="Arial" panose="020B0604020202020204" pitchFamily="34" charset="0"/>
              </a:rPr>
              <a:t> I John 4:15 – “Whoever confesses that Jesus is the Son of God, God abides in him, and he in God.”</a:t>
            </a:r>
          </a:p>
        </p:txBody>
      </p:sp>
      <p:sp>
        <p:nvSpPr>
          <p:cNvPr id="2" name="Rectangle 2">
            <a:extLst>
              <a:ext uri="{FF2B5EF4-FFF2-40B4-BE49-F238E27FC236}">
                <a16:creationId xmlns:a16="http://schemas.microsoft.com/office/drawing/2014/main" id="{2BF13602-A4F1-2E39-DC7B-B1243A1C18D1}"/>
              </a:ext>
            </a:extLst>
          </p:cNvPr>
          <p:cNvSpPr txBox="1">
            <a:spLocks noChangeArrowheads="1"/>
          </p:cNvSpPr>
          <p:nvPr/>
        </p:nvSpPr>
        <p:spPr bwMode="auto">
          <a:xfrm>
            <a:off x="402336" y="384048"/>
            <a:ext cx="7775753" cy="707878"/>
          </a:xfrm>
          <a:prstGeom prst="rect">
            <a:avLst/>
          </a:prstGeom>
          <a:noFill/>
          <a:ln w="9525">
            <a:noFill/>
            <a:miter lim="800000"/>
            <a:headEnd/>
            <a:tailEnd/>
          </a:ln>
          <a:effectLst/>
        </p:spPr>
        <p:txBody>
          <a:bodyPr vert="horz" wrap="square" lIns="91431" tIns="45716" rIns="91431" bIns="45716" numCol="1" anchor="ctr" anchorCtr="0" compatLnSpc="1">
            <a:prstTxWarp prst="textNoShape">
              <a:avLst/>
            </a:prstTxWarp>
            <a:spAutoFit/>
          </a:bodyPr>
          <a:lstStyle>
            <a:lvl1pPr algn="ctr" defTabSz="913676" rtl="0" eaLnBrk="0" fontAlgn="base" hangingPunct="0">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ctr" defTabSz="913676"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2pPr>
            <a:lvl3pPr algn="ctr" defTabSz="913676"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3pPr>
            <a:lvl4pPr algn="ctr" defTabSz="913676"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4pPr>
            <a:lvl5pPr algn="ctr" defTabSz="913676"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5pPr>
            <a:lvl6pPr marL="442250" algn="ctr" defTabSz="913676" rtl="0" fontAlgn="base">
              <a:spcBef>
                <a:spcPct val="0"/>
              </a:spcBef>
              <a:spcAft>
                <a:spcPct val="0"/>
              </a:spcAft>
              <a:defRPr sz="4400">
                <a:solidFill>
                  <a:schemeClr val="tx2"/>
                </a:solidFill>
                <a:effectLst>
                  <a:outerShdw blurRad="38100" dist="38100" dir="2700000" algn="tl">
                    <a:srgbClr val="000000"/>
                  </a:outerShdw>
                </a:effectLst>
                <a:latin typeface="Arial" charset="0"/>
              </a:defRPr>
            </a:lvl6pPr>
            <a:lvl7pPr marL="884499" algn="ctr" defTabSz="913676" rtl="0" fontAlgn="base">
              <a:spcBef>
                <a:spcPct val="0"/>
              </a:spcBef>
              <a:spcAft>
                <a:spcPct val="0"/>
              </a:spcAft>
              <a:defRPr sz="4400">
                <a:solidFill>
                  <a:schemeClr val="tx2"/>
                </a:solidFill>
                <a:effectLst>
                  <a:outerShdw blurRad="38100" dist="38100" dir="2700000" algn="tl">
                    <a:srgbClr val="000000"/>
                  </a:outerShdw>
                </a:effectLst>
                <a:latin typeface="Arial" charset="0"/>
              </a:defRPr>
            </a:lvl7pPr>
            <a:lvl8pPr marL="1326749" algn="ctr" defTabSz="913676" rtl="0" fontAlgn="base">
              <a:spcBef>
                <a:spcPct val="0"/>
              </a:spcBef>
              <a:spcAft>
                <a:spcPct val="0"/>
              </a:spcAft>
              <a:defRPr sz="4400">
                <a:solidFill>
                  <a:schemeClr val="tx2"/>
                </a:solidFill>
                <a:effectLst>
                  <a:outerShdw blurRad="38100" dist="38100" dir="2700000" algn="tl">
                    <a:srgbClr val="000000"/>
                  </a:outerShdw>
                </a:effectLst>
                <a:latin typeface="Arial" charset="0"/>
              </a:defRPr>
            </a:lvl8pPr>
            <a:lvl9pPr marL="1768998" algn="ctr" defTabSz="913676" rtl="0" fontAlgn="base">
              <a:spcBef>
                <a:spcPct val="0"/>
              </a:spcBef>
              <a:spcAft>
                <a:spcPct val="0"/>
              </a:spcAft>
              <a:defRPr sz="4400">
                <a:solidFill>
                  <a:schemeClr val="tx2"/>
                </a:solidFill>
                <a:effectLst>
                  <a:outerShdw blurRad="38100" dist="38100" dir="2700000" algn="tl">
                    <a:srgbClr val="000000"/>
                  </a:outerShdw>
                </a:effectLst>
                <a:latin typeface="Arial" charset="0"/>
              </a:defRPr>
            </a:lvl9pPr>
          </a:lstStyle>
          <a:p>
            <a:pPr marL="0" marR="0" lvl="0" indent="0" algn="l" defTabSz="913653" rtl="0" eaLnBrk="0" fontAlgn="base" latinLnBrk="0" hangingPunct="0">
              <a:lnSpc>
                <a:spcPct val="100000"/>
              </a:lnSpc>
              <a:spcBef>
                <a:spcPct val="0"/>
              </a:spcBef>
              <a:spcAft>
                <a:spcPct val="0"/>
              </a:spcAft>
              <a:buClrTx/>
              <a:buSzTx/>
              <a:buFontTx/>
              <a:buNone/>
              <a:tabLst/>
              <a:defRPr/>
            </a:pPr>
            <a:r>
              <a:rPr kumimoji="0" lang="en-US" altLang="en-US" sz="4000" i="0" u="none" strike="noStrike" kern="0" cap="none" spc="0" normalizeH="0" baseline="0" noProof="0" dirty="0">
                <a:ln>
                  <a:noFill/>
                </a:ln>
                <a:solidFill>
                  <a:prstClr val="white"/>
                </a:solidFill>
                <a:effectLst/>
                <a:uLnTx/>
                <a:uFillTx/>
                <a:latin typeface="Arial" panose="020B0604020202020204" pitchFamily="34" charset="0"/>
                <a:cs typeface="Arial" panose="020B0604020202020204" pitchFamily="34" charset="0"/>
              </a:rPr>
              <a:t>“What Must I Do To Be Saved?”</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47158">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47158">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47158">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47158">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7158" grpId="0" uiExpand="1"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ext Box 5"/>
          <p:cNvSpPr txBox="1">
            <a:spLocks noChangeArrowheads="1"/>
          </p:cNvSpPr>
          <p:nvPr/>
        </p:nvSpPr>
        <p:spPr bwMode="auto">
          <a:xfrm>
            <a:off x="135103" y="1107667"/>
            <a:ext cx="178674" cy="443247"/>
          </a:xfrm>
          <a:prstGeom prst="rect">
            <a:avLst/>
          </a:prstGeom>
          <a:noFill/>
          <a:ln w="9525">
            <a:noFill/>
            <a:miter lim="800000"/>
            <a:headEnd/>
            <a:tailEnd/>
          </a:ln>
        </p:spPr>
        <p:txBody>
          <a:bodyPr wrap="none" lIns="88441" tIns="44220" rIns="88441" bIns="44220">
            <a:spAutoFit/>
          </a:bodyPr>
          <a:lstStyle/>
          <a:p>
            <a:pPr marL="0" marR="0" lvl="0" indent="0" algn="l" defTabSz="914377" rtl="0" eaLnBrk="1" fontAlgn="auto" latinLnBrk="0" hangingPunct="1">
              <a:lnSpc>
                <a:spcPct val="100000"/>
              </a:lnSpc>
              <a:spcBef>
                <a:spcPts val="0"/>
              </a:spcBef>
              <a:spcAft>
                <a:spcPts val="0"/>
              </a:spcAft>
              <a:buClrTx/>
              <a:buSzTx/>
              <a:buFontTx/>
              <a:buNone/>
              <a:tabLst/>
              <a:defRPr/>
            </a:pPr>
            <a:endParaRPr kumimoji="0" lang="en-US" sz="2300" b="0" i="1" u="none" strike="noStrike" kern="1200" cap="none" spc="0" normalizeH="0" baseline="0" noProof="0" dirty="0">
              <a:ln>
                <a:noFill/>
              </a:ln>
              <a:solidFill>
                <a:srgbClr val="000099"/>
              </a:solidFill>
              <a:effectLst/>
              <a:uLnTx/>
              <a:uFillTx/>
              <a:latin typeface="Arial"/>
              <a:ea typeface="+mn-ea"/>
              <a:cs typeface="+mn-cs"/>
            </a:endParaRPr>
          </a:p>
        </p:txBody>
      </p:sp>
      <p:sp>
        <p:nvSpPr>
          <p:cNvPr id="347158" name="Rectangle 22"/>
          <p:cNvSpPr>
            <a:spLocks noGrp="1" noChangeArrowheads="1"/>
          </p:cNvSpPr>
          <p:nvPr>
            <p:ph type="body" idx="1"/>
          </p:nvPr>
        </p:nvSpPr>
        <p:spPr>
          <a:xfrm>
            <a:off x="108599" y="1227177"/>
            <a:ext cx="8928960" cy="5478423"/>
          </a:xfrm>
        </p:spPr>
        <p:txBody>
          <a:bodyPr wrap="square">
            <a:spAutoFit/>
          </a:bodyPr>
          <a:lstStyle/>
          <a:p>
            <a:pPr algn="l">
              <a:spcBef>
                <a:spcPts val="0"/>
              </a:spcBef>
              <a:spcAft>
                <a:spcPts val="0"/>
              </a:spcAft>
              <a:buFont typeface="Arial" pitchFamily="34" charset="0"/>
              <a:buChar char="•"/>
            </a:pPr>
            <a:r>
              <a:rPr lang="en-US" sz="3500" dirty="0">
                <a:solidFill>
                  <a:schemeClr val="tx1"/>
                </a:solidFill>
                <a:latin typeface="Arial" panose="020B0604020202020204" pitchFamily="34" charset="0"/>
                <a:cs typeface="Arial" panose="020B0604020202020204" pitchFamily="34" charset="0"/>
              </a:rPr>
              <a:t> Be immersed in water (baptized)</a:t>
            </a:r>
          </a:p>
          <a:p>
            <a:pPr lvl="1" algn="l">
              <a:spcBef>
                <a:spcPts val="0"/>
              </a:spcBef>
              <a:spcAft>
                <a:spcPts val="0"/>
              </a:spcAft>
              <a:buFont typeface="Arial" pitchFamily="34" charset="0"/>
              <a:buChar char="•"/>
            </a:pPr>
            <a:r>
              <a:rPr lang="en-US" sz="3500" dirty="0">
                <a:solidFill>
                  <a:schemeClr val="tx1"/>
                </a:solidFill>
                <a:latin typeface="Arial" panose="020B0604020202020204" pitchFamily="34" charset="0"/>
                <a:cs typeface="Arial" panose="020B0604020202020204" pitchFamily="34" charset="0"/>
              </a:rPr>
              <a:t> Acts 2:38 – “And Peter said to them, "Repent and be baptized every one of you in the name of Jesus Christ for the forgiveness of your sins, and you will receive the gift of the Holy Spirit.”</a:t>
            </a:r>
          </a:p>
          <a:p>
            <a:pPr algn="l">
              <a:spcBef>
                <a:spcPts val="0"/>
              </a:spcBef>
              <a:spcAft>
                <a:spcPts val="0"/>
              </a:spcAft>
              <a:buFont typeface="Arial" pitchFamily="34" charset="0"/>
              <a:buChar char="•"/>
            </a:pPr>
            <a:r>
              <a:rPr lang="en-US" sz="3500" dirty="0">
                <a:solidFill>
                  <a:schemeClr val="tx1"/>
                </a:solidFill>
                <a:latin typeface="Arial" panose="020B0604020202020204" pitchFamily="34" charset="0"/>
                <a:cs typeface="Arial" panose="020B0604020202020204" pitchFamily="34" charset="0"/>
              </a:rPr>
              <a:t> Remain faithful</a:t>
            </a:r>
          </a:p>
          <a:p>
            <a:pPr lvl="1" algn="l">
              <a:spcBef>
                <a:spcPts val="0"/>
              </a:spcBef>
              <a:spcAft>
                <a:spcPts val="0"/>
              </a:spcAft>
              <a:buFont typeface="Arial" pitchFamily="34" charset="0"/>
              <a:buChar char="•"/>
            </a:pPr>
            <a:r>
              <a:rPr lang="en-US" sz="3500" dirty="0">
                <a:solidFill>
                  <a:schemeClr val="tx1"/>
                </a:solidFill>
                <a:latin typeface="Arial" panose="020B0604020202020204" pitchFamily="34" charset="0"/>
                <a:cs typeface="Arial" panose="020B0604020202020204" pitchFamily="34" charset="0"/>
              </a:rPr>
              <a:t>Hebrews 3:14 – “For we share in Christ, if indeed we hold our original confidence firm to the end.”</a:t>
            </a:r>
          </a:p>
        </p:txBody>
      </p:sp>
      <p:sp>
        <p:nvSpPr>
          <p:cNvPr id="2" name="Rectangle 2">
            <a:extLst>
              <a:ext uri="{FF2B5EF4-FFF2-40B4-BE49-F238E27FC236}">
                <a16:creationId xmlns:a16="http://schemas.microsoft.com/office/drawing/2014/main" id="{1ECB1AA2-0C15-99ED-D8B4-4F90AA0984B8}"/>
              </a:ext>
            </a:extLst>
          </p:cNvPr>
          <p:cNvSpPr txBox="1">
            <a:spLocks noChangeArrowheads="1"/>
          </p:cNvSpPr>
          <p:nvPr/>
        </p:nvSpPr>
        <p:spPr bwMode="auto">
          <a:xfrm>
            <a:off x="402336" y="384048"/>
            <a:ext cx="7775753" cy="707878"/>
          </a:xfrm>
          <a:prstGeom prst="rect">
            <a:avLst/>
          </a:prstGeom>
          <a:noFill/>
          <a:ln w="9525">
            <a:noFill/>
            <a:miter lim="800000"/>
            <a:headEnd/>
            <a:tailEnd/>
          </a:ln>
          <a:effectLst/>
        </p:spPr>
        <p:txBody>
          <a:bodyPr vert="horz" wrap="square" lIns="91431" tIns="45716" rIns="91431" bIns="45716" numCol="1" anchor="ctr" anchorCtr="0" compatLnSpc="1">
            <a:prstTxWarp prst="textNoShape">
              <a:avLst/>
            </a:prstTxWarp>
            <a:spAutoFit/>
          </a:bodyPr>
          <a:lstStyle>
            <a:lvl1pPr algn="ctr" defTabSz="913676" rtl="0" eaLnBrk="0" fontAlgn="base" hangingPunct="0">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ctr" defTabSz="913676"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2pPr>
            <a:lvl3pPr algn="ctr" defTabSz="913676"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3pPr>
            <a:lvl4pPr algn="ctr" defTabSz="913676"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4pPr>
            <a:lvl5pPr algn="ctr" defTabSz="913676"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5pPr>
            <a:lvl6pPr marL="442250" algn="ctr" defTabSz="913676" rtl="0" fontAlgn="base">
              <a:spcBef>
                <a:spcPct val="0"/>
              </a:spcBef>
              <a:spcAft>
                <a:spcPct val="0"/>
              </a:spcAft>
              <a:defRPr sz="4400">
                <a:solidFill>
                  <a:schemeClr val="tx2"/>
                </a:solidFill>
                <a:effectLst>
                  <a:outerShdw blurRad="38100" dist="38100" dir="2700000" algn="tl">
                    <a:srgbClr val="000000"/>
                  </a:outerShdw>
                </a:effectLst>
                <a:latin typeface="Arial" charset="0"/>
              </a:defRPr>
            </a:lvl6pPr>
            <a:lvl7pPr marL="884499" algn="ctr" defTabSz="913676" rtl="0" fontAlgn="base">
              <a:spcBef>
                <a:spcPct val="0"/>
              </a:spcBef>
              <a:spcAft>
                <a:spcPct val="0"/>
              </a:spcAft>
              <a:defRPr sz="4400">
                <a:solidFill>
                  <a:schemeClr val="tx2"/>
                </a:solidFill>
                <a:effectLst>
                  <a:outerShdw blurRad="38100" dist="38100" dir="2700000" algn="tl">
                    <a:srgbClr val="000000"/>
                  </a:outerShdw>
                </a:effectLst>
                <a:latin typeface="Arial" charset="0"/>
              </a:defRPr>
            </a:lvl7pPr>
            <a:lvl8pPr marL="1326749" algn="ctr" defTabSz="913676" rtl="0" fontAlgn="base">
              <a:spcBef>
                <a:spcPct val="0"/>
              </a:spcBef>
              <a:spcAft>
                <a:spcPct val="0"/>
              </a:spcAft>
              <a:defRPr sz="4400">
                <a:solidFill>
                  <a:schemeClr val="tx2"/>
                </a:solidFill>
                <a:effectLst>
                  <a:outerShdw blurRad="38100" dist="38100" dir="2700000" algn="tl">
                    <a:srgbClr val="000000"/>
                  </a:outerShdw>
                </a:effectLst>
                <a:latin typeface="Arial" charset="0"/>
              </a:defRPr>
            </a:lvl8pPr>
            <a:lvl9pPr marL="1768998" algn="ctr" defTabSz="913676" rtl="0" fontAlgn="base">
              <a:spcBef>
                <a:spcPct val="0"/>
              </a:spcBef>
              <a:spcAft>
                <a:spcPct val="0"/>
              </a:spcAft>
              <a:defRPr sz="4400">
                <a:solidFill>
                  <a:schemeClr val="tx2"/>
                </a:solidFill>
                <a:effectLst>
                  <a:outerShdw blurRad="38100" dist="38100" dir="2700000" algn="tl">
                    <a:srgbClr val="000000"/>
                  </a:outerShdw>
                </a:effectLst>
                <a:latin typeface="Arial" charset="0"/>
              </a:defRPr>
            </a:lvl9pPr>
          </a:lstStyle>
          <a:p>
            <a:pPr marL="0" marR="0" lvl="0" indent="0" algn="l" defTabSz="913653" rtl="0" eaLnBrk="0" fontAlgn="base" latinLnBrk="0" hangingPunct="0">
              <a:lnSpc>
                <a:spcPct val="100000"/>
              </a:lnSpc>
              <a:spcBef>
                <a:spcPct val="0"/>
              </a:spcBef>
              <a:spcAft>
                <a:spcPct val="0"/>
              </a:spcAft>
              <a:buClrTx/>
              <a:buSzTx/>
              <a:buFontTx/>
              <a:buNone/>
              <a:tabLst/>
              <a:defRPr/>
            </a:pPr>
            <a:r>
              <a:rPr kumimoji="0" lang="en-US" altLang="en-US" sz="4000" i="0" u="none" strike="noStrike" kern="0" cap="none" spc="0" normalizeH="0" baseline="0" noProof="0" dirty="0">
                <a:ln>
                  <a:noFill/>
                </a:ln>
                <a:solidFill>
                  <a:prstClr val="white"/>
                </a:solidFill>
                <a:effectLst/>
                <a:uLnTx/>
                <a:uFillTx/>
                <a:latin typeface="Arial" panose="020B0604020202020204" pitchFamily="34" charset="0"/>
                <a:cs typeface="Arial" panose="020B0604020202020204" pitchFamily="34" charset="0"/>
              </a:rPr>
              <a:t>“What Must I Do To Be Saved?”</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47158">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47158">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47158">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47158">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7158"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4"/>
          <p:cNvSpPr>
            <a:spLocks noGrp="1"/>
          </p:cNvSpPr>
          <p:nvPr>
            <p:ph type="body" idx="4294967295"/>
          </p:nvPr>
        </p:nvSpPr>
        <p:spPr>
          <a:xfrm>
            <a:off x="405354" y="1124244"/>
            <a:ext cx="8485188" cy="4588757"/>
          </a:xfrm>
          <a:prstGeom prst="rect">
            <a:avLst/>
          </a:prstGeom>
          <a:noFill/>
          <a:ln w="0" cmpd="sng">
            <a:noFill/>
            <a:prstDash val="solid"/>
          </a:ln>
        </p:spPr>
        <p:txBody>
          <a:bodyPr vert="horz" lIns="0" tIns="2858" rIns="0" bIns="0" anchor="t">
            <a:spAutoFit/>
          </a:bodyPr>
          <a:lstStyle/>
          <a:p>
            <a:pPr marL="395288" indent="-282575">
              <a:spcBef>
                <a:spcPts val="0"/>
              </a:spcBef>
              <a:spcAft>
                <a:spcPts val="0"/>
              </a:spcAft>
            </a:pPr>
            <a:r>
              <a:rPr lang="en-US" sz="3000" spc="38" dirty="0">
                <a:solidFill>
                  <a:schemeClr val="tx1"/>
                </a:solidFill>
                <a:latin typeface="Arial" panose="020B0604020202020204" pitchFamily="34" charset="0"/>
                <a:cs typeface="Arial" panose="020B0604020202020204" pitchFamily="34" charset="0"/>
              </a:rPr>
              <a:t>It is about changing direction.</a:t>
            </a:r>
          </a:p>
          <a:p>
            <a:pPr marL="395288" indent="-282575">
              <a:spcBef>
                <a:spcPts val="0"/>
              </a:spcBef>
              <a:spcAft>
                <a:spcPts val="0"/>
              </a:spcAft>
            </a:pPr>
            <a:r>
              <a:rPr lang="en-US" sz="3000" dirty="0">
                <a:solidFill>
                  <a:schemeClr val="tx1"/>
                </a:solidFill>
                <a:latin typeface="Arial" panose="020B0604020202020204" pitchFamily="34" charset="0"/>
                <a:cs typeface="Arial" panose="020B0604020202020204" pitchFamily="34" charset="0"/>
              </a:rPr>
              <a:t>Several Greek words are used to speak about conversion (and/or turning around)</a:t>
            </a:r>
          </a:p>
          <a:p>
            <a:pPr marL="395288" indent="-282575">
              <a:spcBef>
                <a:spcPts val="0"/>
              </a:spcBef>
              <a:spcAft>
                <a:spcPts val="0"/>
              </a:spcAft>
            </a:pPr>
            <a:r>
              <a:rPr lang="en-US" sz="3000" dirty="0">
                <a:solidFill>
                  <a:schemeClr val="tx1"/>
                </a:solidFill>
                <a:latin typeface="Arial" panose="020B0604020202020204" pitchFamily="34" charset="0"/>
                <a:cs typeface="Arial" panose="020B0604020202020204" pitchFamily="34" charset="0"/>
              </a:rPr>
              <a:t>For example:</a:t>
            </a:r>
          </a:p>
          <a:p>
            <a:pPr marL="852488" lvl="1" indent="-282575">
              <a:spcBef>
                <a:spcPts val="0"/>
              </a:spcBef>
              <a:spcAft>
                <a:spcPts val="0"/>
              </a:spcAft>
            </a:pPr>
            <a:r>
              <a:rPr lang="en-US" sz="3000" b="0" i="0" u="none" strike="noStrike" baseline="0" dirty="0" err="1">
                <a:solidFill>
                  <a:schemeClr val="tx1"/>
                </a:solidFill>
                <a:latin typeface="PCSB Greek" panose="020B0500000000000000" pitchFamily="34" charset="0"/>
                <a:cs typeface="Arial" panose="020B0604020202020204" pitchFamily="34" charset="0"/>
              </a:rPr>
              <a:t>stre</a:t>
            </a:r>
            <a:r>
              <a:rPr lang="en-US" sz="3000" b="0" i="0" u="none" strike="noStrike" baseline="0" dirty="0">
                <a:solidFill>
                  <a:schemeClr val="tx1"/>
                </a:solidFill>
                <a:latin typeface="PCSB Greek" panose="020B0500000000000000" pitchFamily="34" charset="0"/>
                <a:cs typeface="Arial" panose="020B0604020202020204" pitchFamily="34" charset="0"/>
              </a:rPr>
              <a:t>/</a:t>
            </a:r>
            <a:r>
              <a:rPr lang="en-US" sz="3000" b="0" i="0" u="none" strike="noStrike" baseline="0" dirty="0" err="1">
                <a:solidFill>
                  <a:schemeClr val="tx1"/>
                </a:solidFill>
                <a:latin typeface="PCSB Greek" panose="020B0500000000000000" pitchFamily="34" charset="0"/>
                <a:cs typeface="Arial" panose="020B0604020202020204" pitchFamily="34" charset="0"/>
              </a:rPr>
              <a:t>fw</a:t>
            </a:r>
            <a:r>
              <a:rPr lang="en-US" sz="3000" b="0" i="0" u="none" strike="noStrike" baseline="0" dirty="0">
                <a:solidFill>
                  <a:schemeClr val="tx1"/>
                </a:solidFill>
                <a:latin typeface="Arial" panose="020B0604020202020204" pitchFamily="34" charset="0"/>
                <a:cs typeface="Arial" panose="020B0604020202020204" pitchFamily="34" charset="0"/>
              </a:rPr>
              <a:t>: </a:t>
            </a:r>
            <a:r>
              <a:rPr lang="en-US" sz="3000" dirty="0">
                <a:solidFill>
                  <a:schemeClr val="tx1"/>
                </a:solidFill>
                <a:latin typeface="Arial" panose="020B0604020202020204" pitchFamily="34" charset="0"/>
                <a:cs typeface="Arial" panose="020B0604020202020204" pitchFamily="34" charset="0"/>
              </a:rPr>
              <a:t>Matthew </a:t>
            </a:r>
            <a:r>
              <a:rPr lang="en-US" sz="3000" spc="64" dirty="0">
                <a:solidFill>
                  <a:schemeClr val="tx1"/>
                </a:solidFill>
                <a:latin typeface="Arial" panose="020B0604020202020204" pitchFamily="34" charset="0"/>
                <a:cs typeface="Arial" panose="020B0604020202020204" pitchFamily="34" charset="0"/>
              </a:rPr>
              <a:t>5:39; </a:t>
            </a:r>
            <a:r>
              <a:rPr lang="en-US" sz="3000" dirty="0">
                <a:solidFill>
                  <a:schemeClr val="tx1"/>
                </a:solidFill>
                <a:latin typeface="Arial" panose="020B0604020202020204" pitchFamily="34" charset="0"/>
                <a:cs typeface="Arial" panose="020B0604020202020204" pitchFamily="34" charset="0"/>
              </a:rPr>
              <a:t>9:22; 18:3 – “convert, turn again”</a:t>
            </a:r>
          </a:p>
          <a:p>
            <a:pPr marL="852488" lvl="1" indent="-282575">
              <a:spcBef>
                <a:spcPts val="0"/>
              </a:spcBef>
              <a:spcAft>
                <a:spcPts val="0"/>
              </a:spcAft>
            </a:pPr>
            <a:r>
              <a:rPr lang="en-US" sz="3000" b="0" i="0" u="none" strike="noStrike" baseline="0" dirty="0">
                <a:solidFill>
                  <a:schemeClr val="tx1"/>
                </a:solidFill>
                <a:latin typeface="PCSB Greek" panose="020B0500000000000000" pitchFamily="34" charset="0"/>
                <a:cs typeface="Arial" panose="020B0604020202020204" pitchFamily="34" charset="0"/>
              </a:rPr>
              <a:t>e)</a:t>
            </a:r>
            <a:r>
              <a:rPr lang="en-US" sz="3000" b="0" i="0" u="none" strike="noStrike" baseline="0" dirty="0" err="1">
                <a:solidFill>
                  <a:schemeClr val="tx1"/>
                </a:solidFill>
                <a:latin typeface="PCSB Greek" panose="020B0500000000000000" pitchFamily="34" charset="0"/>
                <a:cs typeface="Arial" panose="020B0604020202020204" pitchFamily="34" charset="0"/>
              </a:rPr>
              <a:t>pistre</a:t>
            </a:r>
            <a:r>
              <a:rPr lang="en-US" sz="3000" b="0" i="0" u="none" strike="noStrike" baseline="0" dirty="0">
                <a:solidFill>
                  <a:schemeClr val="tx1"/>
                </a:solidFill>
                <a:latin typeface="PCSB Greek" panose="020B0500000000000000" pitchFamily="34" charset="0"/>
                <a:cs typeface="Arial" panose="020B0604020202020204" pitchFamily="34" charset="0"/>
              </a:rPr>
              <a:t>/</a:t>
            </a:r>
            <a:r>
              <a:rPr lang="en-US" sz="3000" b="0" i="0" u="none" strike="noStrike" baseline="0" dirty="0" err="1">
                <a:solidFill>
                  <a:schemeClr val="tx1"/>
                </a:solidFill>
                <a:latin typeface="PCSB Greek" panose="020B0500000000000000" pitchFamily="34" charset="0"/>
                <a:cs typeface="Arial" panose="020B0604020202020204" pitchFamily="34" charset="0"/>
              </a:rPr>
              <a:t>fw</a:t>
            </a:r>
            <a:r>
              <a:rPr lang="en-US" sz="3000" dirty="0">
                <a:solidFill>
                  <a:schemeClr val="tx1"/>
                </a:solidFill>
                <a:latin typeface="Arial" panose="020B0604020202020204" pitchFamily="34" charset="0"/>
                <a:cs typeface="Arial" panose="020B0604020202020204" pitchFamily="34" charset="0"/>
              </a:rPr>
              <a:t>: </a:t>
            </a:r>
            <a:r>
              <a:rPr lang="en-US" sz="3000" spc="64" dirty="0">
                <a:solidFill>
                  <a:schemeClr val="tx1"/>
                </a:solidFill>
                <a:latin typeface="Arial" panose="020B0604020202020204" pitchFamily="34" charset="0"/>
                <a:cs typeface="Arial" panose="020B0604020202020204" pitchFamily="34" charset="0"/>
              </a:rPr>
              <a:t>Luke 8:55; </a:t>
            </a:r>
            <a:r>
              <a:rPr lang="en-US" sz="3000" dirty="0">
                <a:solidFill>
                  <a:schemeClr val="tx1"/>
                </a:solidFill>
                <a:latin typeface="Arial" panose="020B0604020202020204" pitchFamily="34" charset="0"/>
                <a:cs typeface="Arial" panose="020B0604020202020204" pitchFamily="34" charset="0"/>
              </a:rPr>
              <a:t>Acts 3:19</a:t>
            </a:r>
            <a:r>
              <a:rPr lang="en-US" sz="3000" spc="64" dirty="0">
                <a:solidFill>
                  <a:schemeClr val="tx1"/>
                </a:solidFill>
                <a:latin typeface="Arial" panose="020B0604020202020204" pitchFamily="34" charset="0"/>
                <a:cs typeface="Arial" panose="020B0604020202020204" pitchFamily="34" charset="0"/>
              </a:rPr>
              <a:t>; 15:36 – “come again, convert, turn about”</a:t>
            </a:r>
            <a:endParaRPr lang="en-US" sz="3000" dirty="0">
              <a:solidFill>
                <a:schemeClr val="tx1"/>
              </a:solidFill>
              <a:latin typeface="Arial" panose="020B0604020202020204" pitchFamily="34" charset="0"/>
              <a:cs typeface="Arial" panose="020B0604020202020204" pitchFamily="34" charset="0"/>
            </a:endParaRPr>
          </a:p>
          <a:p>
            <a:pPr marL="852488" lvl="1" indent="-282575">
              <a:spcBef>
                <a:spcPts val="0"/>
              </a:spcBef>
              <a:spcAft>
                <a:spcPts val="0"/>
              </a:spcAft>
            </a:pPr>
            <a:r>
              <a:rPr lang="en-US" sz="3000" b="0" i="0" u="none" strike="noStrike" baseline="0" dirty="0">
                <a:solidFill>
                  <a:schemeClr val="tx1"/>
                </a:solidFill>
                <a:latin typeface="PCSB Greek" panose="020B0500000000000000" pitchFamily="34" charset="0"/>
                <a:cs typeface="Arial" panose="020B0604020202020204" pitchFamily="34" charset="0"/>
              </a:rPr>
              <a:t>e)</a:t>
            </a:r>
            <a:r>
              <a:rPr lang="en-US" sz="3000" b="0" i="0" u="none" strike="noStrike" baseline="0" dirty="0" err="1">
                <a:solidFill>
                  <a:schemeClr val="tx1"/>
                </a:solidFill>
                <a:latin typeface="PCSB Greek" panose="020B0500000000000000" pitchFamily="34" charset="0"/>
                <a:cs typeface="Arial" panose="020B0604020202020204" pitchFamily="34" charset="0"/>
              </a:rPr>
              <a:t>pistrofh</a:t>
            </a:r>
            <a:r>
              <a:rPr lang="en-US" sz="3000" b="0" i="0" u="none" strike="noStrike" baseline="0" dirty="0">
                <a:solidFill>
                  <a:schemeClr val="tx1"/>
                </a:solidFill>
                <a:latin typeface="PCSB Greek" panose="020B0500000000000000" pitchFamily="34" charset="0"/>
                <a:cs typeface="Arial" panose="020B0604020202020204" pitchFamily="34" charset="0"/>
              </a:rPr>
              <a:t>/</a:t>
            </a:r>
            <a:r>
              <a:rPr lang="en-US" sz="3000" b="0" i="0" u="none" strike="noStrike" baseline="0" dirty="0">
                <a:solidFill>
                  <a:schemeClr val="tx1"/>
                </a:solidFill>
                <a:latin typeface="Arial" panose="020B0604020202020204" pitchFamily="34" charset="0"/>
                <a:cs typeface="Arial" panose="020B0604020202020204" pitchFamily="34" charset="0"/>
              </a:rPr>
              <a:t>: Acts </a:t>
            </a:r>
            <a:r>
              <a:rPr lang="en-US" sz="3000" dirty="0">
                <a:solidFill>
                  <a:schemeClr val="tx1"/>
                </a:solidFill>
                <a:latin typeface="Arial" panose="020B0604020202020204" pitchFamily="34" charset="0"/>
                <a:cs typeface="Arial" panose="020B0604020202020204" pitchFamily="34" charset="0"/>
              </a:rPr>
              <a:t>15:3 – “reversion, revolution”</a:t>
            </a:r>
          </a:p>
          <a:p>
            <a:pPr marL="852488" lvl="1" indent="-282575">
              <a:spcBef>
                <a:spcPts val="0"/>
              </a:spcBef>
              <a:spcAft>
                <a:spcPts val="0"/>
              </a:spcAft>
            </a:pPr>
            <a:r>
              <a:rPr lang="en-US" sz="3000" b="0" i="0" u="none" strike="noStrike" baseline="0" dirty="0">
                <a:solidFill>
                  <a:schemeClr val="tx1"/>
                </a:solidFill>
                <a:latin typeface="PCSB Greek" panose="020B0500000000000000" pitchFamily="34" charset="0"/>
                <a:cs typeface="Arial" panose="020B0604020202020204" pitchFamily="34" charset="0"/>
              </a:rPr>
              <a:t>u(</a:t>
            </a:r>
            <a:r>
              <a:rPr lang="en-US" sz="3000" b="0" i="0" u="none" strike="noStrike" baseline="0" dirty="0" err="1">
                <a:solidFill>
                  <a:schemeClr val="tx1"/>
                </a:solidFill>
                <a:latin typeface="PCSB Greek" panose="020B0500000000000000" pitchFamily="34" charset="0"/>
                <a:cs typeface="Arial" panose="020B0604020202020204" pitchFamily="34" charset="0"/>
              </a:rPr>
              <a:t>postre</a:t>
            </a:r>
            <a:r>
              <a:rPr lang="en-US" sz="3000" b="0" i="0" u="none" strike="noStrike" baseline="0" dirty="0">
                <a:solidFill>
                  <a:schemeClr val="tx1"/>
                </a:solidFill>
                <a:latin typeface="PCSB Greek" panose="020B0500000000000000" pitchFamily="34" charset="0"/>
                <a:cs typeface="Arial" panose="020B0604020202020204" pitchFamily="34" charset="0"/>
              </a:rPr>
              <a:t>/</a:t>
            </a:r>
            <a:r>
              <a:rPr lang="en-US" sz="3000" b="0" i="0" u="none" strike="noStrike" baseline="0" dirty="0" err="1">
                <a:solidFill>
                  <a:schemeClr val="tx1"/>
                </a:solidFill>
                <a:latin typeface="PCSB Greek" panose="020B0500000000000000" pitchFamily="34" charset="0"/>
                <a:cs typeface="Arial" panose="020B0604020202020204" pitchFamily="34" charset="0"/>
              </a:rPr>
              <a:t>fw</a:t>
            </a:r>
            <a:r>
              <a:rPr lang="en-US" sz="3000" b="0" i="0" u="none" strike="noStrike" baseline="0" dirty="0">
                <a:solidFill>
                  <a:schemeClr val="tx1"/>
                </a:solidFill>
                <a:latin typeface="Arial" panose="020B0604020202020204" pitchFamily="34" charset="0"/>
                <a:cs typeface="Arial" panose="020B0604020202020204" pitchFamily="34" charset="0"/>
              </a:rPr>
              <a:t>: </a:t>
            </a:r>
            <a:r>
              <a:rPr lang="en-US" sz="3000" spc="64" dirty="0">
                <a:solidFill>
                  <a:schemeClr val="tx1"/>
                </a:solidFill>
                <a:latin typeface="Arial" panose="020B0604020202020204" pitchFamily="34" charset="0"/>
                <a:cs typeface="Arial" panose="020B0604020202020204" pitchFamily="34" charset="0"/>
              </a:rPr>
              <a:t>Luke 2:20 – “return, turn back”</a:t>
            </a:r>
            <a:endParaRPr lang="en-US" sz="3000" dirty="0">
              <a:solidFill>
                <a:schemeClr val="tx1"/>
              </a:solidFill>
              <a:latin typeface="Arial" panose="020B0604020202020204" pitchFamily="34" charset="0"/>
              <a:cs typeface="Arial" panose="020B0604020202020204" pitchFamily="34" charset="0"/>
            </a:endParaRPr>
          </a:p>
        </p:txBody>
      </p:sp>
      <p:sp>
        <p:nvSpPr>
          <p:cNvPr id="3" name="TextBox 2">
            <a:extLst>
              <a:ext uri="{FF2B5EF4-FFF2-40B4-BE49-F238E27FC236}">
                <a16:creationId xmlns:a16="http://schemas.microsoft.com/office/drawing/2014/main" id="{98C573CE-22A0-5A56-64F7-8ACD1528187F}"/>
              </a:ext>
            </a:extLst>
          </p:cNvPr>
          <p:cNvSpPr txBox="1"/>
          <p:nvPr/>
        </p:nvSpPr>
        <p:spPr>
          <a:xfrm>
            <a:off x="405354" y="179107"/>
            <a:ext cx="4694548" cy="707886"/>
          </a:xfrm>
          <a:prstGeom prst="rect">
            <a:avLst/>
          </a:prstGeom>
          <a:noFill/>
        </p:spPr>
        <p:txBody>
          <a:bodyPr wrap="square" rtlCol="0">
            <a:spAutoFit/>
          </a:bodyPr>
          <a:lstStyle/>
          <a:p>
            <a:r>
              <a:rPr lang="en-US" sz="4000" spc="-79" dirty="0">
                <a:solidFill>
                  <a:schemeClr val="tx1"/>
                </a:solidFill>
                <a:latin typeface="Arial" panose="020B0604020202020204" pitchFamily="34" charset="0"/>
                <a:cs typeface="Arial" panose="020B0604020202020204" pitchFamily="34" charset="0"/>
              </a:rPr>
              <a:t>What is Conversion?</a:t>
            </a:r>
            <a:endParaRPr lang="en-US" sz="4000" dirty="0">
              <a:latin typeface="Arial" panose="020B0604020202020204" pitchFamily="34" charset="0"/>
              <a:cs typeface="Arial" panose="020B0604020202020204"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5">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5">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5">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5">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uiExpand="1"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4"/>
          <p:cNvSpPr>
            <a:spLocks noGrp="1"/>
          </p:cNvSpPr>
          <p:nvPr>
            <p:ph type="body" idx="4294967295"/>
          </p:nvPr>
        </p:nvSpPr>
        <p:spPr>
          <a:xfrm>
            <a:off x="405354" y="1122362"/>
            <a:ext cx="8361574" cy="4079803"/>
          </a:xfrm>
          <a:prstGeom prst="rect">
            <a:avLst/>
          </a:prstGeom>
          <a:noFill/>
          <a:ln w="0" cmpd="sng">
            <a:noFill/>
            <a:prstDash val="solid"/>
          </a:ln>
        </p:spPr>
        <p:txBody>
          <a:bodyPr vert="horz" wrap="square" lIns="0" tIns="11906" rIns="0" bIns="0" anchor="t">
            <a:spAutoFit/>
          </a:bodyPr>
          <a:lstStyle/>
          <a:p>
            <a:pPr marL="282575" marR="754380" indent="-282575">
              <a:lnSpc>
                <a:spcPts val="3000"/>
              </a:lnSpc>
              <a:spcBef>
                <a:spcPts val="949"/>
              </a:spcBef>
              <a:spcAft>
                <a:spcPts val="0"/>
              </a:spcAft>
            </a:pPr>
            <a:r>
              <a:rPr lang="en-US" sz="3000" dirty="0">
                <a:solidFill>
                  <a:schemeClr val="tx1"/>
                </a:solidFill>
                <a:latin typeface="Arial" panose="020B0604020202020204" pitchFamily="34" charset="0"/>
                <a:cs typeface="Arial" panose="020B0604020202020204" pitchFamily="34" charset="0"/>
              </a:rPr>
              <a:t>Spiritually, a change in direction that leads to a changed life.</a:t>
            </a:r>
          </a:p>
          <a:p>
            <a:pPr marL="282575" indent="-282575">
              <a:lnSpc>
                <a:spcPts val="3000"/>
              </a:lnSpc>
              <a:spcBef>
                <a:spcPts val="1335"/>
              </a:spcBef>
              <a:spcAft>
                <a:spcPts val="0"/>
              </a:spcAft>
            </a:pPr>
            <a:r>
              <a:rPr lang="en-US" sz="3000" dirty="0">
                <a:solidFill>
                  <a:schemeClr val="tx1"/>
                </a:solidFill>
                <a:latin typeface="Arial" panose="020B0604020202020204" pitchFamily="34" charset="0"/>
                <a:cs typeface="Arial" panose="020B0604020202020204" pitchFamily="34" charset="0"/>
              </a:rPr>
              <a:t>Matthew 13:15 – “… heart has grown dull”</a:t>
            </a:r>
          </a:p>
          <a:p>
            <a:pPr marL="282575" indent="-282575">
              <a:spcBef>
                <a:spcPts val="904"/>
              </a:spcBef>
              <a:spcAft>
                <a:spcPts val="0"/>
              </a:spcAft>
            </a:pPr>
            <a:r>
              <a:rPr lang="en-US" sz="3000" spc="-150" dirty="0">
                <a:solidFill>
                  <a:schemeClr val="tx1"/>
                </a:solidFill>
                <a:latin typeface="Arial" panose="020B0604020202020204" pitchFamily="34" charset="0"/>
                <a:cs typeface="Arial" panose="020B0604020202020204" pitchFamily="34" charset="0"/>
              </a:rPr>
              <a:t>Acts 9:35, 11:21,</a:t>
            </a:r>
            <a:r>
              <a:rPr lang="en-US" sz="3000" spc="-38" dirty="0">
                <a:solidFill>
                  <a:schemeClr val="tx1"/>
                </a:solidFill>
                <a:latin typeface="Arial" panose="020B0604020202020204" pitchFamily="34" charset="0"/>
                <a:cs typeface="Arial" panose="020B0604020202020204" pitchFamily="34" charset="0"/>
              </a:rPr>
              <a:t> many “turned to the Lord”</a:t>
            </a:r>
          </a:p>
          <a:p>
            <a:pPr marL="282575" indent="-282575">
              <a:spcBef>
                <a:spcPts val="855"/>
              </a:spcBef>
              <a:spcAft>
                <a:spcPts val="0"/>
              </a:spcAft>
            </a:pPr>
            <a:r>
              <a:rPr lang="en-US" sz="3000" spc="64" dirty="0">
                <a:solidFill>
                  <a:schemeClr val="tx1"/>
                </a:solidFill>
                <a:latin typeface="Arial" panose="020B0604020202020204" pitchFamily="34" charset="0"/>
                <a:cs typeface="Arial" panose="020B0604020202020204" pitchFamily="34" charset="0"/>
              </a:rPr>
              <a:t>Acts 26:20 – “… repent and turn to God”</a:t>
            </a:r>
          </a:p>
          <a:p>
            <a:pPr marL="282575" indent="-282575">
              <a:spcBef>
                <a:spcPts val="881"/>
              </a:spcBef>
              <a:spcAft>
                <a:spcPts val="0"/>
              </a:spcAft>
            </a:pPr>
            <a:r>
              <a:rPr lang="en-US" sz="3000" spc="56" dirty="0">
                <a:solidFill>
                  <a:schemeClr val="tx1"/>
                </a:solidFill>
                <a:latin typeface="Arial" panose="020B0604020202020204" pitchFamily="34" charset="0"/>
                <a:cs typeface="Arial" panose="020B0604020202020204" pitchFamily="34" charset="0"/>
              </a:rPr>
              <a:t>I Thessalonians 1:9 – “turned to God from idols”</a:t>
            </a:r>
          </a:p>
          <a:p>
            <a:pPr marL="282575" indent="-282575"/>
            <a:r>
              <a:rPr lang="en-US" sz="3000" spc="-158" dirty="0">
                <a:solidFill>
                  <a:schemeClr val="tx1"/>
                </a:solidFill>
                <a:latin typeface="Arial" panose="020B0604020202020204" pitchFamily="34" charset="0"/>
                <a:cs typeface="Arial" panose="020B0604020202020204" pitchFamily="34" charset="0"/>
              </a:rPr>
              <a:t>James 5:19-20 –</a:t>
            </a:r>
            <a:r>
              <a:rPr lang="en-US" sz="3000" spc="-38" dirty="0">
                <a:solidFill>
                  <a:schemeClr val="tx1"/>
                </a:solidFill>
                <a:latin typeface="Arial" panose="020B0604020202020204" pitchFamily="34" charset="0"/>
                <a:cs typeface="Arial" panose="020B0604020202020204" pitchFamily="34" charset="0"/>
              </a:rPr>
              <a:t> “… someone brings him back …”</a:t>
            </a:r>
          </a:p>
        </p:txBody>
      </p:sp>
      <p:sp>
        <p:nvSpPr>
          <p:cNvPr id="3" name="TextBox 2">
            <a:extLst>
              <a:ext uri="{FF2B5EF4-FFF2-40B4-BE49-F238E27FC236}">
                <a16:creationId xmlns:a16="http://schemas.microsoft.com/office/drawing/2014/main" id="{81F940A5-193C-EDED-B596-85F6591F8963}"/>
              </a:ext>
            </a:extLst>
          </p:cNvPr>
          <p:cNvSpPr txBox="1"/>
          <p:nvPr/>
        </p:nvSpPr>
        <p:spPr>
          <a:xfrm>
            <a:off x="405354" y="179107"/>
            <a:ext cx="4694548" cy="707886"/>
          </a:xfrm>
          <a:prstGeom prst="rect">
            <a:avLst/>
          </a:prstGeom>
          <a:noFill/>
        </p:spPr>
        <p:txBody>
          <a:bodyPr wrap="square" rtlCol="0">
            <a:spAutoFit/>
          </a:bodyPr>
          <a:lstStyle/>
          <a:p>
            <a:r>
              <a:rPr lang="en-US" sz="4000" spc="-79" dirty="0">
                <a:solidFill>
                  <a:schemeClr val="tx1"/>
                </a:solidFill>
                <a:latin typeface="Arial" panose="020B0604020202020204" pitchFamily="34" charset="0"/>
                <a:cs typeface="Arial" panose="020B0604020202020204" pitchFamily="34" charset="0"/>
              </a:rPr>
              <a:t>What is Conversion?</a:t>
            </a:r>
            <a:endParaRPr lang="en-US" sz="4000" dirty="0">
              <a:latin typeface="Arial" panose="020B0604020202020204" pitchFamily="34" charset="0"/>
              <a:cs typeface="Arial" panose="020B0604020202020204"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5">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5">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5">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uiExpand="1"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4"/>
          <p:cNvSpPr>
            <a:spLocks noGrp="1"/>
          </p:cNvSpPr>
          <p:nvPr>
            <p:ph type="body" idx="4294967295"/>
          </p:nvPr>
        </p:nvSpPr>
        <p:spPr>
          <a:xfrm>
            <a:off x="405354" y="1199659"/>
            <a:ext cx="8616099" cy="3131948"/>
          </a:xfrm>
          <a:prstGeom prst="rect">
            <a:avLst/>
          </a:prstGeom>
          <a:noFill/>
          <a:ln w="0" cmpd="sng">
            <a:noFill/>
            <a:prstDash val="solid"/>
          </a:ln>
        </p:spPr>
        <p:txBody>
          <a:bodyPr vert="horz" wrap="square" lIns="0" tIns="2858" rIns="0" bIns="0" anchor="t">
            <a:spAutoFit/>
          </a:bodyPr>
          <a:lstStyle/>
          <a:p>
            <a:pPr marL="171450" indent="274320">
              <a:lnSpc>
                <a:spcPts val="3225"/>
              </a:lnSpc>
              <a:spcBef>
                <a:spcPts val="923"/>
              </a:spcBef>
            </a:pPr>
            <a:r>
              <a:rPr lang="en-US" sz="3000" spc="56" dirty="0">
                <a:solidFill>
                  <a:schemeClr val="tx1"/>
                </a:solidFill>
                <a:latin typeface="Arial" panose="020B0604020202020204" pitchFamily="34" charset="0"/>
                <a:cs typeface="Arial" panose="020B0604020202020204" pitchFamily="34" charset="0"/>
              </a:rPr>
              <a:t>The word is tied to obeying the gospel </a:t>
            </a:r>
          </a:p>
          <a:p>
            <a:pPr marL="857250" lvl="1" indent="-225425">
              <a:lnSpc>
                <a:spcPts val="3225"/>
              </a:lnSpc>
              <a:spcBef>
                <a:spcPts val="1358"/>
              </a:spcBef>
            </a:pPr>
            <a:r>
              <a:rPr lang="en-US" sz="3000" dirty="0">
                <a:solidFill>
                  <a:schemeClr val="tx1"/>
                </a:solidFill>
                <a:latin typeface="Arial" panose="020B0604020202020204" pitchFamily="34" charset="0"/>
                <a:cs typeface="Arial" panose="020B0604020202020204" pitchFamily="34" charset="0"/>
              </a:rPr>
              <a:t>Acts 3:19 (2:38) – “Repent therefore, and turn again …”</a:t>
            </a:r>
          </a:p>
          <a:p>
            <a:pPr marL="461963" indent="-292100">
              <a:spcBef>
                <a:spcPts val="1444"/>
              </a:spcBef>
            </a:pPr>
            <a:r>
              <a:rPr lang="en-US" sz="3000" spc="75" dirty="0">
                <a:solidFill>
                  <a:schemeClr val="tx1"/>
                </a:solidFill>
                <a:latin typeface="Arial" panose="020B0604020202020204" pitchFamily="34" charset="0"/>
                <a:cs typeface="Arial" panose="020B0604020202020204" pitchFamily="34" charset="0"/>
              </a:rPr>
              <a:t>James 5:19-20, it can apply to a believer – “… wanders from the truth …”</a:t>
            </a:r>
            <a:br>
              <a:rPr lang="en-US" sz="3000" spc="75" dirty="0">
                <a:solidFill>
                  <a:schemeClr val="tx1"/>
                </a:solidFill>
                <a:latin typeface="Arial" panose="020B0604020202020204" pitchFamily="34" charset="0"/>
                <a:cs typeface="Arial" panose="020B0604020202020204" pitchFamily="34" charset="0"/>
              </a:rPr>
            </a:br>
            <a:r>
              <a:rPr lang="en-US" sz="3000" spc="64" dirty="0">
                <a:solidFill>
                  <a:schemeClr val="tx1"/>
                </a:solidFill>
                <a:latin typeface="Arial" panose="020B0604020202020204" pitchFamily="34" charset="0"/>
                <a:cs typeface="Arial" panose="020B0604020202020204" pitchFamily="34" charset="0"/>
              </a:rPr>
              <a:t>(cf. 1 John 1:7-9; Acts 8:22) </a:t>
            </a:r>
          </a:p>
        </p:txBody>
      </p:sp>
      <p:sp>
        <p:nvSpPr>
          <p:cNvPr id="3" name="TextBox 2">
            <a:extLst>
              <a:ext uri="{FF2B5EF4-FFF2-40B4-BE49-F238E27FC236}">
                <a16:creationId xmlns:a16="http://schemas.microsoft.com/office/drawing/2014/main" id="{E4031A77-6F9E-0CAA-BA70-77D3431C3B2C}"/>
              </a:ext>
            </a:extLst>
          </p:cNvPr>
          <p:cNvSpPr txBox="1"/>
          <p:nvPr/>
        </p:nvSpPr>
        <p:spPr>
          <a:xfrm>
            <a:off x="405354" y="179107"/>
            <a:ext cx="4694548" cy="707886"/>
          </a:xfrm>
          <a:prstGeom prst="rect">
            <a:avLst/>
          </a:prstGeom>
          <a:noFill/>
        </p:spPr>
        <p:txBody>
          <a:bodyPr wrap="square" rtlCol="0">
            <a:spAutoFit/>
          </a:bodyPr>
          <a:lstStyle/>
          <a:p>
            <a:r>
              <a:rPr lang="en-US" sz="4000" spc="-79" dirty="0">
                <a:solidFill>
                  <a:schemeClr val="tx1"/>
                </a:solidFill>
                <a:latin typeface="Arial" panose="020B0604020202020204" pitchFamily="34" charset="0"/>
                <a:cs typeface="Arial" panose="020B0604020202020204" pitchFamily="34" charset="0"/>
              </a:rPr>
              <a:t>What is Conversion?</a:t>
            </a:r>
            <a:endParaRPr lang="en-US" sz="4000" dirty="0">
              <a:latin typeface="Arial" panose="020B0604020202020204" pitchFamily="34" charset="0"/>
              <a:cs typeface="Arial" panose="020B0604020202020204"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uiExpand="1"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4"/>
          <p:cNvSpPr>
            <a:spLocks noGrp="1"/>
          </p:cNvSpPr>
          <p:nvPr>
            <p:ph type="body" idx="4294967295"/>
          </p:nvPr>
        </p:nvSpPr>
        <p:spPr>
          <a:xfrm>
            <a:off x="405354" y="1152525"/>
            <a:ext cx="8275638" cy="4176713"/>
          </a:xfrm>
          <a:prstGeom prst="rect">
            <a:avLst/>
          </a:prstGeom>
          <a:noFill/>
          <a:ln w="0" cmpd="sng">
            <a:noFill/>
            <a:prstDash val="solid"/>
          </a:ln>
        </p:spPr>
        <p:txBody>
          <a:bodyPr vert="horz" lIns="0" tIns="2858" rIns="0" bIns="0" anchor="t">
            <a:spAutoFit/>
          </a:bodyPr>
          <a:lstStyle/>
          <a:p>
            <a:pPr>
              <a:spcBef>
                <a:spcPts val="911"/>
              </a:spcBef>
            </a:pPr>
            <a:r>
              <a:rPr lang="en-US" sz="3000" dirty="0">
                <a:solidFill>
                  <a:schemeClr val="tx1"/>
                </a:solidFill>
                <a:latin typeface="Arial" panose="02020603050405020304" pitchFamily="2"/>
              </a:rPr>
              <a:t>The point: </a:t>
            </a:r>
          </a:p>
          <a:p>
            <a:pPr algn="just"/>
            <a:r>
              <a:rPr lang="en-US" sz="3000" dirty="0">
                <a:solidFill>
                  <a:schemeClr val="tx1"/>
                </a:solidFill>
                <a:latin typeface="Arial" panose="02020603050405020304" pitchFamily="2"/>
              </a:rPr>
              <a:t>Real conversion is about real change in one’s life.</a:t>
            </a:r>
          </a:p>
          <a:p>
            <a:r>
              <a:rPr lang="en-US" sz="3000" dirty="0">
                <a:solidFill>
                  <a:schemeClr val="tx1"/>
                </a:solidFill>
                <a:latin typeface="Arial" panose="02020603050405020304" pitchFamily="2"/>
              </a:rPr>
              <a:t>In the same way one might convert a house to an office, or US currency to Mexican pesos, so our spiritual conversion is a real change from following the ways of the world to becoming a follower of Jesus.</a:t>
            </a:r>
          </a:p>
        </p:txBody>
      </p:sp>
      <p:sp>
        <p:nvSpPr>
          <p:cNvPr id="3" name="TextBox 2">
            <a:extLst>
              <a:ext uri="{FF2B5EF4-FFF2-40B4-BE49-F238E27FC236}">
                <a16:creationId xmlns:a16="http://schemas.microsoft.com/office/drawing/2014/main" id="{6F5BF913-11AF-34EF-B60A-B014C0869104}"/>
              </a:ext>
            </a:extLst>
          </p:cNvPr>
          <p:cNvSpPr txBox="1"/>
          <p:nvPr/>
        </p:nvSpPr>
        <p:spPr>
          <a:xfrm>
            <a:off x="405354" y="179107"/>
            <a:ext cx="4694548" cy="707886"/>
          </a:xfrm>
          <a:prstGeom prst="rect">
            <a:avLst/>
          </a:prstGeom>
          <a:noFill/>
        </p:spPr>
        <p:txBody>
          <a:bodyPr wrap="square" rtlCol="0">
            <a:spAutoFit/>
          </a:bodyPr>
          <a:lstStyle/>
          <a:p>
            <a:r>
              <a:rPr lang="en-US" sz="4000" spc="-79" dirty="0">
                <a:solidFill>
                  <a:schemeClr val="tx1"/>
                </a:solidFill>
                <a:latin typeface="Arial" panose="020B0604020202020204" pitchFamily="34" charset="0"/>
                <a:cs typeface="Arial" panose="020B0604020202020204" pitchFamily="34" charset="0"/>
              </a:rPr>
              <a:t>What is Conversion?</a:t>
            </a:r>
            <a:endParaRPr lang="en-US" sz="4000" dirty="0">
              <a:latin typeface="Arial" panose="020B0604020202020204" pitchFamily="34" charset="0"/>
              <a:cs typeface="Arial" panose="020B0604020202020204"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uiExpand="1"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4"/>
          <p:cNvSpPr>
            <a:spLocks noGrp="1"/>
          </p:cNvSpPr>
          <p:nvPr>
            <p:ph type="body" idx="4294967295"/>
          </p:nvPr>
        </p:nvSpPr>
        <p:spPr>
          <a:xfrm>
            <a:off x="405353" y="1119286"/>
            <a:ext cx="8243347" cy="4769735"/>
          </a:xfrm>
          <a:prstGeom prst="rect">
            <a:avLst/>
          </a:prstGeom>
          <a:noFill/>
          <a:ln w="0" cmpd="sng">
            <a:noFill/>
            <a:prstDash val="solid"/>
          </a:ln>
        </p:spPr>
        <p:txBody>
          <a:bodyPr vert="horz" wrap="square" lIns="0" tIns="11906" rIns="0" bIns="0" anchor="t">
            <a:spAutoFit/>
          </a:bodyPr>
          <a:lstStyle/>
          <a:p>
            <a:pPr marL="282575" indent="-282575">
              <a:lnSpc>
                <a:spcPts val="3750"/>
              </a:lnSpc>
              <a:spcBef>
                <a:spcPts val="364"/>
              </a:spcBef>
            </a:pPr>
            <a:r>
              <a:rPr lang="en-US" sz="3000" spc="53" dirty="0">
                <a:solidFill>
                  <a:schemeClr val="tx1"/>
                </a:solidFill>
                <a:latin typeface="Arial" panose="020B0604020202020204" pitchFamily="34" charset="0"/>
                <a:cs typeface="Arial" panose="020B0604020202020204" pitchFamily="34" charset="0"/>
              </a:rPr>
              <a:t>A changed mind</a:t>
            </a:r>
          </a:p>
          <a:p>
            <a:pPr marL="282575" indent="-282575">
              <a:lnSpc>
                <a:spcPts val="3675"/>
              </a:lnSpc>
              <a:spcBef>
                <a:spcPts val="499"/>
              </a:spcBef>
            </a:pPr>
            <a:r>
              <a:rPr lang="en-US" sz="3000" spc="49" dirty="0">
                <a:solidFill>
                  <a:schemeClr val="tx1"/>
                </a:solidFill>
                <a:latin typeface="Arial" panose="020B0604020202020204" pitchFamily="34" charset="0"/>
                <a:cs typeface="Arial" panose="020B0604020202020204" pitchFamily="34" charset="0"/>
              </a:rPr>
              <a:t>When you are converted, you think differently</a:t>
            </a:r>
          </a:p>
          <a:p>
            <a:pPr marL="744538" lvl="1" indent="-282575">
              <a:lnSpc>
                <a:spcPts val="3675"/>
              </a:lnSpc>
              <a:spcBef>
                <a:spcPts val="499"/>
              </a:spcBef>
            </a:pPr>
            <a:r>
              <a:rPr lang="en-US" sz="3000" dirty="0">
                <a:solidFill>
                  <a:schemeClr val="tx1"/>
                </a:solidFill>
                <a:latin typeface="Arial" panose="020B0604020202020204" pitchFamily="34" charset="0"/>
                <a:cs typeface="Arial" panose="020B0604020202020204" pitchFamily="34" charset="0"/>
              </a:rPr>
              <a:t>II Corinthians 10:3-5, “… take every thought into captivity to obey Christ”</a:t>
            </a:r>
          </a:p>
          <a:p>
            <a:pPr marL="461963" marR="342900" indent="-292100">
              <a:lnSpc>
                <a:spcPts val="3675"/>
              </a:lnSpc>
              <a:spcBef>
                <a:spcPts val="499"/>
              </a:spcBef>
            </a:pPr>
            <a:r>
              <a:rPr lang="en-US" sz="3000" spc="-56" dirty="0">
                <a:solidFill>
                  <a:schemeClr val="tx1"/>
                </a:solidFill>
                <a:latin typeface="Arial" panose="020B0604020202020204" pitchFamily="34" charset="0"/>
                <a:cs typeface="Arial" panose="020B0604020202020204" pitchFamily="34" charset="0"/>
              </a:rPr>
              <a:t>The worldly set their minds on “the things of the flesh,” </a:t>
            </a:r>
            <a:r>
              <a:rPr lang="en-US" sz="3000" spc="-68" dirty="0">
                <a:solidFill>
                  <a:schemeClr val="tx1"/>
                </a:solidFill>
                <a:latin typeface="Arial" panose="020B0604020202020204" pitchFamily="34" charset="0"/>
                <a:cs typeface="Arial" panose="020B0604020202020204" pitchFamily="34" charset="0"/>
              </a:rPr>
              <a:t>Romans 8:5-8; Philippians 3:18-19</a:t>
            </a:r>
          </a:p>
          <a:p>
            <a:pPr marL="461963" indent="-292100">
              <a:lnSpc>
                <a:spcPts val="3450"/>
              </a:lnSpc>
              <a:spcBef>
                <a:spcPts val="416"/>
              </a:spcBef>
            </a:pPr>
            <a:r>
              <a:rPr lang="en-US" sz="3000" spc="60" dirty="0">
                <a:solidFill>
                  <a:schemeClr val="tx1"/>
                </a:solidFill>
                <a:latin typeface="Arial" panose="020B0604020202020204" pitchFamily="34" charset="0"/>
                <a:cs typeface="Arial" panose="020B0604020202020204" pitchFamily="34" charset="0"/>
              </a:rPr>
              <a:t>When we are converted, we set our mind on </a:t>
            </a:r>
            <a:r>
              <a:rPr lang="en-US" sz="3000" spc="-56" dirty="0">
                <a:solidFill>
                  <a:schemeClr val="tx1"/>
                </a:solidFill>
                <a:latin typeface="Arial" panose="020B0604020202020204" pitchFamily="34" charset="0"/>
                <a:cs typeface="Arial" panose="020B0604020202020204" pitchFamily="34" charset="0"/>
              </a:rPr>
              <a:t>“the things that are above” – </a:t>
            </a:r>
            <a:r>
              <a:rPr lang="en-US" sz="3000" spc="71" dirty="0">
                <a:solidFill>
                  <a:schemeClr val="tx1"/>
                </a:solidFill>
                <a:latin typeface="Arial" panose="020B0604020202020204" pitchFamily="34" charset="0"/>
                <a:cs typeface="Arial" panose="020B0604020202020204" pitchFamily="34" charset="0"/>
              </a:rPr>
              <a:t>Colossians 3:1-2; Romans 12:1-2</a:t>
            </a:r>
          </a:p>
        </p:txBody>
      </p:sp>
      <p:sp>
        <p:nvSpPr>
          <p:cNvPr id="3" name="TextBox 2">
            <a:extLst>
              <a:ext uri="{FF2B5EF4-FFF2-40B4-BE49-F238E27FC236}">
                <a16:creationId xmlns:a16="http://schemas.microsoft.com/office/drawing/2014/main" id="{35FB1E5F-5570-DF8A-7B61-F37CF540B4B4}"/>
              </a:ext>
            </a:extLst>
          </p:cNvPr>
          <p:cNvSpPr txBox="1"/>
          <p:nvPr/>
        </p:nvSpPr>
        <p:spPr>
          <a:xfrm>
            <a:off x="405353" y="179107"/>
            <a:ext cx="7136089" cy="707886"/>
          </a:xfrm>
          <a:prstGeom prst="rect">
            <a:avLst/>
          </a:prstGeom>
          <a:noFill/>
        </p:spPr>
        <p:txBody>
          <a:bodyPr wrap="square" rtlCol="0">
            <a:spAutoFit/>
          </a:bodyPr>
          <a:lstStyle/>
          <a:p>
            <a:r>
              <a:rPr lang="en-US" sz="4000" spc="-79" dirty="0">
                <a:solidFill>
                  <a:schemeClr val="tx1"/>
                </a:solidFill>
                <a:latin typeface="Arial" panose="020B0604020202020204" pitchFamily="34" charset="0"/>
                <a:cs typeface="Arial" panose="020B0604020202020204" pitchFamily="34" charset="0"/>
              </a:rPr>
              <a:t>What is Involved in Conversion?</a:t>
            </a:r>
            <a:endParaRPr lang="en-US" sz="4000" dirty="0">
              <a:latin typeface="Arial" panose="020B0604020202020204" pitchFamily="34" charset="0"/>
              <a:cs typeface="Arial" panose="020B0604020202020204"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5">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5">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uiExpand="1"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4"/>
          <p:cNvSpPr>
            <a:spLocks noGrp="1"/>
          </p:cNvSpPr>
          <p:nvPr>
            <p:ph type="body" idx="4294967295"/>
          </p:nvPr>
        </p:nvSpPr>
        <p:spPr>
          <a:xfrm>
            <a:off x="405353" y="1041400"/>
            <a:ext cx="8437563" cy="5013391"/>
          </a:xfrm>
          <a:prstGeom prst="rect">
            <a:avLst/>
          </a:prstGeom>
          <a:noFill/>
          <a:ln w="0" cmpd="sng">
            <a:noFill/>
            <a:prstDash val="solid"/>
          </a:ln>
        </p:spPr>
        <p:txBody>
          <a:bodyPr vert="horz" lIns="0" tIns="11906" rIns="0" bIns="0" anchor="t">
            <a:spAutoFit/>
          </a:bodyPr>
          <a:lstStyle/>
          <a:p>
            <a:pPr marL="0">
              <a:lnSpc>
                <a:spcPts val="3750"/>
              </a:lnSpc>
              <a:spcBef>
                <a:spcPts val="761"/>
              </a:spcBef>
            </a:pPr>
            <a:r>
              <a:rPr lang="en-US" sz="3000" spc="53" dirty="0">
                <a:solidFill>
                  <a:schemeClr val="tx1"/>
                </a:solidFill>
                <a:latin typeface="Arial" panose="020B0604020202020204" pitchFamily="34" charset="0"/>
                <a:cs typeface="Arial" panose="020B0604020202020204" pitchFamily="34" charset="0"/>
              </a:rPr>
              <a:t>A changed mind</a:t>
            </a:r>
          </a:p>
          <a:p>
            <a:pPr marL="0" indent="377190">
              <a:lnSpc>
                <a:spcPts val="3225"/>
              </a:lnSpc>
              <a:spcBef>
                <a:spcPts val="1328"/>
              </a:spcBef>
            </a:pPr>
            <a:r>
              <a:rPr lang="en-US" sz="3000" spc="45" dirty="0">
                <a:solidFill>
                  <a:schemeClr val="tx1"/>
                </a:solidFill>
                <a:latin typeface="Arial" panose="020B0604020202020204" pitchFamily="34" charset="0"/>
                <a:cs typeface="Arial" panose="020B0604020202020204" pitchFamily="34" charset="0"/>
              </a:rPr>
              <a:t>The Christian asks:</a:t>
            </a:r>
          </a:p>
          <a:p>
            <a:pPr marL="749300" lvl="1" indent="-292100">
              <a:lnSpc>
                <a:spcPts val="3225"/>
              </a:lnSpc>
              <a:spcBef>
                <a:spcPts val="1328"/>
              </a:spcBef>
            </a:pPr>
            <a:r>
              <a:rPr lang="en-US" sz="3000" spc="60" dirty="0">
                <a:solidFill>
                  <a:schemeClr val="tx1"/>
                </a:solidFill>
                <a:latin typeface="Arial" panose="020B0604020202020204" pitchFamily="34" charset="0"/>
                <a:cs typeface="Arial" panose="020B0604020202020204" pitchFamily="34" charset="0"/>
              </a:rPr>
              <a:t>How can I please God and Christ?</a:t>
            </a:r>
          </a:p>
          <a:p>
            <a:pPr marL="749300" lvl="1" indent="-292100">
              <a:lnSpc>
                <a:spcPts val="3225"/>
              </a:lnSpc>
              <a:spcBef>
                <a:spcPts val="1328"/>
              </a:spcBef>
            </a:pPr>
            <a:r>
              <a:rPr lang="en-US" sz="3000" spc="56" dirty="0">
                <a:solidFill>
                  <a:schemeClr val="tx1"/>
                </a:solidFill>
                <a:latin typeface="Arial" panose="020B0604020202020204" pitchFamily="34" charset="0"/>
                <a:cs typeface="Arial" panose="020B0604020202020204" pitchFamily="34" charset="0"/>
              </a:rPr>
              <a:t>What would Jesus do in this situation?</a:t>
            </a:r>
          </a:p>
          <a:p>
            <a:pPr marL="749300" lvl="1" indent="-292100">
              <a:lnSpc>
                <a:spcPts val="3225"/>
              </a:lnSpc>
              <a:spcBef>
                <a:spcPts val="1328"/>
              </a:spcBef>
            </a:pPr>
            <a:r>
              <a:rPr lang="en-US" sz="3000" spc="53" dirty="0">
                <a:solidFill>
                  <a:schemeClr val="tx1"/>
                </a:solidFill>
                <a:latin typeface="Arial" panose="020B0604020202020204" pitchFamily="34" charset="0"/>
                <a:cs typeface="Arial" panose="020B0604020202020204" pitchFamily="34" charset="0"/>
              </a:rPr>
              <a:t>Is this drawing me closer to Him or further away from Him?</a:t>
            </a:r>
          </a:p>
          <a:p>
            <a:pPr marL="292100" indent="-292100">
              <a:lnSpc>
                <a:spcPts val="3225"/>
              </a:lnSpc>
              <a:spcBef>
                <a:spcPts val="1358"/>
              </a:spcBef>
            </a:pPr>
            <a:r>
              <a:rPr lang="en-US" sz="3000" spc="60" dirty="0">
                <a:solidFill>
                  <a:schemeClr val="tx1"/>
                </a:solidFill>
                <a:latin typeface="Arial" panose="020B0604020202020204" pitchFamily="34" charset="0"/>
                <a:cs typeface="Arial" panose="020B0604020202020204" pitchFamily="34" charset="0"/>
              </a:rPr>
              <a:t>This thinking is governed by His word –</a:t>
            </a:r>
            <a:br>
              <a:rPr lang="en-US" sz="3000" spc="60" dirty="0">
                <a:solidFill>
                  <a:schemeClr val="tx1"/>
                </a:solidFill>
                <a:latin typeface="Arial" panose="020B0604020202020204" pitchFamily="34" charset="0"/>
                <a:cs typeface="Arial" panose="020B0604020202020204" pitchFamily="34" charset="0"/>
              </a:rPr>
            </a:br>
            <a:r>
              <a:rPr lang="en-US" sz="3000" spc="68" dirty="0">
                <a:solidFill>
                  <a:schemeClr val="tx1"/>
                </a:solidFill>
                <a:latin typeface="Arial" panose="020B0604020202020204" pitchFamily="34" charset="0"/>
                <a:cs typeface="Arial" panose="020B0604020202020204" pitchFamily="34" charset="0"/>
              </a:rPr>
              <a:t>II Timothy 3:16-17; Colossians 3:16-17;</a:t>
            </a:r>
            <a:br>
              <a:rPr lang="en-US" sz="3000" spc="68" dirty="0">
                <a:solidFill>
                  <a:schemeClr val="tx1"/>
                </a:solidFill>
                <a:latin typeface="Arial" panose="020B0604020202020204" pitchFamily="34" charset="0"/>
                <a:cs typeface="Arial" panose="020B0604020202020204" pitchFamily="34" charset="0"/>
              </a:rPr>
            </a:br>
            <a:r>
              <a:rPr lang="en-US" sz="3000" spc="64" dirty="0">
                <a:solidFill>
                  <a:schemeClr val="tx1"/>
                </a:solidFill>
                <a:latin typeface="Arial" panose="020B0604020202020204" pitchFamily="34" charset="0"/>
                <a:cs typeface="Arial" panose="020B0604020202020204" pitchFamily="34" charset="0"/>
              </a:rPr>
              <a:t>Psalms 119:104-105</a:t>
            </a:r>
          </a:p>
        </p:txBody>
      </p:sp>
      <p:sp>
        <p:nvSpPr>
          <p:cNvPr id="3" name="TextBox 2">
            <a:extLst>
              <a:ext uri="{FF2B5EF4-FFF2-40B4-BE49-F238E27FC236}">
                <a16:creationId xmlns:a16="http://schemas.microsoft.com/office/drawing/2014/main" id="{BA249A6B-0047-9141-4B03-957243B37BE4}"/>
              </a:ext>
            </a:extLst>
          </p:cNvPr>
          <p:cNvSpPr txBox="1"/>
          <p:nvPr/>
        </p:nvSpPr>
        <p:spPr>
          <a:xfrm>
            <a:off x="405353" y="179107"/>
            <a:ext cx="7136089" cy="707886"/>
          </a:xfrm>
          <a:prstGeom prst="rect">
            <a:avLst/>
          </a:prstGeom>
          <a:noFill/>
        </p:spPr>
        <p:txBody>
          <a:bodyPr wrap="square" rtlCol="0">
            <a:spAutoFit/>
          </a:bodyPr>
          <a:lstStyle/>
          <a:p>
            <a:r>
              <a:rPr lang="en-US" sz="4000" spc="-79" dirty="0">
                <a:solidFill>
                  <a:schemeClr val="tx1"/>
                </a:solidFill>
                <a:latin typeface="Arial" panose="020B0604020202020204" pitchFamily="34" charset="0"/>
                <a:cs typeface="Arial" panose="020B0604020202020204" pitchFamily="34" charset="0"/>
              </a:rPr>
              <a:t>What is Involved in Conversion?</a:t>
            </a:r>
            <a:endParaRPr lang="en-US" sz="4000" dirty="0">
              <a:latin typeface="Arial" panose="020B0604020202020204" pitchFamily="34" charset="0"/>
              <a:cs typeface="Arial" panose="020B0604020202020204"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5">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5">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5">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uiExpand="1"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4"/>
          <p:cNvSpPr>
            <a:spLocks noGrp="1"/>
          </p:cNvSpPr>
          <p:nvPr>
            <p:ph type="body" idx="4294967295"/>
          </p:nvPr>
        </p:nvSpPr>
        <p:spPr>
          <a:xfrm>
            <a:off x="405353" y="1116013"/>
            <a:ext cx="8437563" cy="5103160"/>
          </a:xfrm>
          <a:prstGeom prst="rect">
            <a:avLst/>
          </a:prstGeom>
          <a:noFill/>
          <a:ln w="0" cmpd="sng">
            <a:noFill/>
            <a:prstDash val="solid"/>
          </a:ln>
        </p:spPr>
        <p:txBody>
          <a:bodyPr vert="horz" lIns="0" tIns="11906" rIns="0" bIns="0" anchor="t">
            <a:spAutoFit/>
          </a:bodyPr>
          <a:lstStyle/>
          <a:p>
            <a:pPr marL="0" indent="0">
              <a:lnSpc>
                <a:spcPts val="3750"/>
              </a:lnSpc>
              <a:spcBef>
                <a:spcPts val="364"/>
              </a:spcBef>
              <a:spcAft>
                <a:spcPts val="0"/>
              </a:spcAft>
            </a:pPr>
            <a:r>
              <a:rPr lang="en-US" sz="3000" spc="64" dirty="0">
                <a:solidFill>
                  <a:schemeClr val="tx1"/>
                </a:solidFill>
                <a:latin typeface="Arial" panose="020B0604020202020204" pitchFamily="34" charset="0"/>
                <a:cs typeface="Arial" panose="020B0604020202020204" pitchFamily="34" charset="0"/>
              </a:rPr>
              <a:t>A changed heart</a:t>
            </a:r>
          </a:p>
          <a:p>
            <a:pPr marL="571500" marR="274320" indent="-279400">
              <a:lnSpc>
                <a:spcPts val="2850"/>
              </a:lnSpc>
              <a:spcBef>
                <a:spcPts val="1328"/>
              </a:spcBef>
              <a:spcAft>
                <a:spcPts val="0"/>
              </a:spcAft>
            </a:pPr>
            <a:r>
              <a:rPr lang="en-US" sz="3000" dirty="0">
                <a:solidFill>
                  <a:schemeClr val="tx1"/>
                </a:solidFill>
                <a:latin typeface="Arial" panose="020B0604020202020204" pitchFamily="34" charset="0"/>
                <a:cs typeface="Arial" panose="020B0604020202020204" pitchFamily="34" charset="0"/>
              </a:rPr>
              <a:t>True conversion is about conviction. It is deep seated and will define who you really are.</a:t>
            </a:r>
          </a:p>
          <a:p>
            <a:pPr marR="1268730">
              <a:lnSpc>
                <a:spcPts val="2850"/>
              </a:lnSpc>
              <a:spcBef>
                <a:spcPts val="1350"/>
              </a:spcBef>
              <a:spcAft>
                <a:spcPts val="0"/>
              </a:spcAft>
            </a:pPr>
            <a:r>
              <a:rPr lang="en-US" sz="3000" dirty="0">
                <a:solidFill>
                  <a:schemeClr val="tx1"/>
                </a:solidFill>
                <a:latin typeface="Arial" panose="020B0604020202020204" pitchFamily="34" charset="0"/>
                <a:cs typeface="Arial" panose="020B0604020202020204" pitchFamily="34" charset="0"/>
              </a:rPr>
              <a:t>The “heart” of a Christian is not the blood pumping organ, but the inner soul.</a:t>
            </a:r>
          </a:p>
          <a:p>
            <a:pPr marR="1268730" lvl="1">
              <a:lnSpc>
                <a:spcPts val="2850"/>
              </a:lnSpc>
              <a:spcBef>
                <a:spcPts val="1350"/>
              </a:spcBef>
              <a:spcAft>
                <a:spcPts val="0"/>
              </a:spcAft>
            </a:pPr>
            <a:r>
              <a:rPr lang="en-US" sz="3000" spc="-86" dirty="0">
                <a:solidFill>
                  <a:schemeClr val="tx1"/>
                </a:solidFill>
                <a:latin typeface="Arial" panose="020B0604020202020204" pitchFamily="34" charset="0"/>
                <a:cs typeface="Arial" panose="020B0604020202020204" pitchFamily="34" charset="0"/>
              </a:rPr>
              <a:t>Proverbs 4:23 – “Keep your heart …”</a:t>
            </a:r>
          </a:p>
          <a:p>
            <a:pPr marR="1268730" lvl="1">
              <a:lnSpc>
                <a:spcPts val="2850"/>
              </a:lnSpc>
              <a:spcBef>
                <a:spcPts val="1350"/>
              </a:spcBef>
              <a:spcAft>
                <a:spcPts val="0"/>
              </a:spcAft>
            </a:pPr>
            <a:r>
              <a:rPr lang="en-US" sz="3000" spc="-83" dirty="0">
                <a:solidFill>
                  <a:schemeClr val="tx1"/>
                </a:solidFill>
                <a:latin typeface="Arial" panose="020B0604020202020204" pitchFamily="34" charset="0"/>
                <a:cs typeface="Arial" panose="020B0604020202020204" pitchFamily="34" charset="0"/>
              </a:rPr>
              <a:t>Matthew 12:34-35 – “… out of the abundance of the heart …”</a:t>
            </a:r>
          </a:p>
          <a:p>
            <a:pPr marR="1268730" lvl="1">
              <a:lnSpc>
                <a:spcPts val="2850"/>
              </a:lnSpc>
              <a:spcBef>
                <a:spcPts val="1350"/>
              </a:spcBef>
              <a:spcAft>
                <a:spcPts val="0"/>
              </a:spcAft>
            </a:pPr>
            <a:r>
              <a:rPr lang="en-US" sz="3000" spc="-94" dirty="0">
                <a:solidFill>
                  <a:schemeClr val="tx1"/>
                </a:solidFill>
                <a:latin typeface="Arial" panose="020B0604020202020204" pitchFamily="34" charset="0"/>
                <a:cs typeface="Arial" panose="020B0604020202020204" pitchFamily="34" charset="0"/>
              </a:rPr>
              <a:t>Matthew 5:8 – “Blessed are the pure in heart”</a:t>
            </a:r>
          </a:p>
        </p:txBody>
      </p:sp>
      <p:sp>
        <p:nvSpPr>
          <p:cNvPr id="3" name="TextBox 2">
            <a:extLst>
              <a:ext uri="{FF2B5EF4-FFF2-40B4-BE49-F238E27FC236}">
                <a16:creationId xmlns:a16="http://schemas.microsoft.com/office/drawing/2014/main" id="{4D7B860A-B6AB-C1CC-1FE3-91F7A6507CAA}"/>
              </a:ext>
            </a:extLst>
          </p:cNvPr>
          <p:cNvSpPr txBox="1"/>
          <p:nvPr/>
        </p:nvSpPr>
        <p:spPr>
          <a:xfrm>
            <a:off x="405353" y="179107"/>
            <a:ext cx="7136089" cy="707886"/>
          </a:xfrm>
          <a:prstGeom prst="rect">
            <a:avLst/>
          </a:prstGeom>
          <a:noFill/>
        </p:spPr>
        <p:txBody>
          <a:bodyPr wrap="square" rtlCol="0">
            <a:spAutoFit/>
          </a:bodyPr>
          <a:lstStyle/>
          <a:p>
            <a:r>
              <a:rPr lang="en-US" sz="4000" spc="-79" dirty="0">
                <a:solidFill>
                  <a:schemeClr val="tx1"/>
                </a:solidFill>
                <a:latin typeface="Arial" panose="020B0604020202020204" pitchFamily="34" charset="0"/>
                <a:cs typeface="Arial" panose="020B0604020202020204" pitchFamily="34" charset="0"/>
              </a:rPr>
              <a:t>What is Involved in Conversion?</a:t>
            </a:r>
            <a:endParaRPr lang="en-US" sz="4000" dirty="0">
              <a:latin typeface="Arial" panose="020B0604020202020204" pitchFamily="34" charset="0"/>
              <a:cs typeface="Arial" panose="020B0604020202020204"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5">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5">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5">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uiExpand="1" build="p"/>
    </p:bldLst>
  </p:timing>
</p:sld>
</file>

<file path=ppt/theme/theme1.xml><?xml version="1.0" encoding="utf-8"?>
<a:theme xmlns:a="http://schemas.openxmlformats.org/drawingml/2006/main" name="Slice">
  <a:themeElements>
    <a:clrScheme name="Slice">
      <a:dk1>
        <a:sysClr val="windowText" lastClr="000000"/>
      </a:dk1>
      <a:lt1>
        <a:sysClr val="window" lastClr="FFFFFF"/>
      </a:lt1>
      <a:dk2>
        <a:srgbClr val="146194"/>
      </a:dk2>
      <a:lt2>
        <a:srgbClr val="76DBF4"/>
      </a:lt2>
      <a:accent1>
        <a:srgbClr val="052F61"/>
      </a:accent1>
      <a:accent2>
        <a:srgbClr val="A50E82"/>
      </a:accent2>
      <a:accent3>
        <a:srgbClr val="14967C"/>
      </a:accent3>
      <a:accent4>
        <a:srgbClr val="6A9E1F"/>
      </a:accent4>
      <a:accent5>
        <a:srgbClr val="E87D37"/>
      </a:accent5>
      <a:accent6>
        <a:srgbClr val="C62324"/>
      </a:accent6>
      <a:hlink>
        <a:srgbClr val="0D2E46"/>
      </a:hlink>
      <a:folHlink>
        <a:srgbClr val="356A95"/>
      </a:folHlink>
    </a:clrScheme>
    <a:fontScheme name="Slice">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Slice">
      <a:fillStyleLst>
        <a:solidFill>
          <a:schemeClr val="phClr"/>
        </a:solidFill>
        <a:gradFill rotWithShape="1">
          <a:gsLst>
            <a:gs pos="0">
              <a:schemeClr val="phClr">
                <a:tint val="62000"/>
                <a:hueMod val="94000"/>
                <a:satMod val="140000"/>
                <a:lumMod val="110000"/>
              </a:schemeClr>
            </a:gs>
            <a:gs pos="100000">
              <a:schemeClr val="phClr">
                <a:tint val="84000"/>
                <a:satMod val="160000"/>
              </a:schemeClr>
            </a:gs>
          </a:gsLst>
          <a:lin ang="5400000" scaled="0"/>
        </a:gradFill>
        <a:gradFill rotWithShape="1">
          <a:gsLst>
            <a:gs pos="0">
              <a:schemeClr val="phClr">
                <a:tint val="98000"/>
                <a:hueMod val="94000"/>
                <a:satMod val="130000"/>
                <a:lumMod val="138000"/>
              </a:schemeClr>
            </a:gs>
            <a:gs pos="100000">
              <a:schemeClr val="phClr">
                <a:shade val="94000"/>
                <a:lumMod val="88000"/>
              </a:schemeClr>
            </a:gs>
          </a:gsLst>
          <a:lin ang="5400000" scaled="0"/>
        </a:gradFill>
      </a:fillStyleLst>
      <a:lnStyleLst>
        <a:ln w="9525" cap="rnd" cmpd="sng" algn="ctr">
          <a:solidFill>
            <a:schemeClr val="phClr">
              <a:tint val="76000"/>
              <a:alpha val="60000"/>
              <a:hueMod val="94000"/>
            </a:schemeClr>
          </a:solidFill>
          <a:prstDash val="solid"/>
        </a:ln>
        <a:ln w="12700" cap="rnd" cmpd="sng" algn="ctr">
          <a:solidFill>
            <a:schemeClr val="phClr">
              <a:hueMod val="94000"/>
            </a:schemeClr>
          </a:solidFill>
          <a:prstDash val="solid"/>
        </a:ln>
        <a:ln w="28575" cap="rnd"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a:effectStyle>
      </a:effectStyleLst>
      <a:bgFillStyleLst>
        <a:solidFill>
          <a:schemeClr val="phClr"/>
        </a:solidFill>
        <a:gradFill rotWithShape="1">
          <a:gsLst>
            <a:gs pos="10000">
              <a:schemeClr val="phClr">
                <a:tint val="97000"/>
                <a:hueMod val="92000"/>
                <a:satMod val="169000"/>
                <a:lumMod val="164000"/>
              </a:schemeClr>
            </a:gs>
            <a:gs pos="100000">
              <a:schemeClr val="phClr">
                <a:shade val="96000"/>
                <a:satMod val="120000"/>
                <a:lumMod val="90000"/>
              </a:schemeClr>
            </a:gs>
          </a:gsLst>
          <a:lin ang="6120000" scaled="1"/>
        </a:gradFill>
        <a:gradFill rotWithShape="1">
          <a:gsLst>
            <a:gs pos="0">
              <a:schemeClr val="phClr">
                <a:tint val="97000"/>
                <a:hueMod val="92000"/>
                <a:satMod val="169000"/>
                <a:lumMod val="164000"/>
              </a:schemeClr>
            </a:gs>
            <a:gs pos="100000">
              <a:schemeClr val="phClr">
                <a:shade val="96000"/>
                <a:satMod val="120000"/>
                <a:lumMod val="90000"/>
              </a:schemeClr>
            </a:gs>
          </a:gsLst>
          <a:path path="circle">
            <a:fillToRect b="100000"/>
          </a:path>
        </a:gradFill>
      </a:bgFillStyleLst>
    </a:fmtScheme>
  </a:themeElements>
  <a:objectDefaults/>
  <a:extraClrSchemeLst/>
  <a:extLst>
    <a:ext uri="{05A4C25C-085E-4340-85A3-A5531E510DB2}">
      <thm15:themeFamily xmlns:thm15="http://schemas.microsoft.com/office/thememl/2012/main" name="Slice" id="{0507925B-6AC9-4358-8E18-C330545D08F8}" vid="{13FEC7C6-62A9-40C4-99D2-581AACACAA2F}"/>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Slice</Template>
  <TotalTime>504</TotalTime>
  <Words>4420</Words>
  <Application>Microsoft Office PowerPoint</Application>
  <PresentationFormat>On-screen Show (4:3)</PresentationFormat>
  <Paragraphs>270</Paragraphs>
  <Slides>21</Slides>
  <Notes>18</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21</vt:i4>
      </vt:variant>
    </vt:vector>
  </HeadingPairs>
  <TitlesOfParts>
    <vt:vector size="30" baseType="lpstr">
      <vt:lpstr>Arial</vt:lpstr>
      <vt:lpstr>Bookman Old Style</vt:lpstr>
      <vt:lpstr>Calibri</vt:lpstr>
      <vt:lpstr>Century Gothic</vt:lpstr>
      <vt:lpstr>PCSB Greek</vt:lpstr>
      <vt:lpstr>Symbol</vt:lpstr>
      <vt:lpstr>Verdana</vt:lpstr>
      <vt:lpstr>Wingdings 3</vt:lpstr>
      <vt:lpstr>Slice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What Does It Mean to be Converted?</dc:title>
  <dc:creator>Richard Lidh; Thomas Thornhill</dc:creator>
  <cp:lastModifiedBy>Richard Lidh</cp:lastModifiedBy>
  <cp:revision>10</cp:revision>
  <cp:lastPrinted>2024-02-11T05:13:16Z</cp:lastPrinted>
  <dcterms:created xsi:type="dcterms:W3CDTF">2024-02-10T19:59:30Z</dcterms:created>
  <dcterms:modified xsi:type="dcterms:W3CDTF">2024-05-04T05:54:07Z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02bc7c3-f152-4da1-98bd-f7a1bebdf752_Enabled">
    <vt:lpwstr>true</vt:lpwstr>
  </property>
  <property fmtid="{D5CDD505-2E9C-101B-9397-08002B2CF9AE}" pid="3" name="MSIP_Label_502bc7c3-f152-4da1-98bd-f7a1bebdf752_SetDate">
    <vt:lpwstr>2024-02-10T19:59:53Z</vt:lpwstr>
  </property>
  <property fmtid="{D5CDD505-2E9C-101B-9397-08002B2CF9AE}" pid="4" name="MSIP_Label_502bc7c3-f152-4da1-98bd-f7a1bebdf752_Method">
    <vt:lpwstr>Privileged</vt:lpwstr>
  </property>
  <property fmtid="{D5CDD505-2E9C-101B-9397-08002B2CF9AE}" pid="5" name="MSIP_Label_502bc7c3-f152-4da1-98bd-f7a1bebdf752_Name">
    <vt:lpwstr>Unrestricted</vt:lpwstr>
  </property>
  <property fmtid="{D5CDD505-2E9C-101B-9397-08002B2CF9AE}" pid="6" name="MSIP_Label_502bc7c3-f152-4da1-98bd-f7a1bebdf752_SiteId">
    <vt:lpwstr>b18f006c-b0fc-467d-b23a-a35b5695b5dc</vt:lpwstr>
  </property>
  <property fmtid="{D5CDD505-2E9C-101B-9397-08002B2CF9AE}" pid="7" name="MSIP_Label_502bc7c3-f152-4da1-98bd-f7a1bebdf752_ActionId">
    <vt:lpwstr>258749c6-c293-45e3-88c0-b8e79bc02e2a</vt:lpwstr>
  </property>
  <property fmtid="{D5CDD505-2E9C-101B-9397-08002B2CF9AE}" pid="8" name="MSIP_Label_502bc7c3-f152-4da1-98bd-f7a1bebdf752_ContentBits">
    <vt:lpwstr>0</vt:lpwstr>
  </property>
</Properties>
</file>